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 id="2147483672" r:id="rId2"/>
  </p:sldMasterIdLst>
  <p:notesMasterIdLst>
    <p:notesMasterId r:id="rId46"/>
  </p:notesMasterIdLst>
  <p:handoutMasterIdLst>
    <p:handoutMasterId r:id="rId47"/>
  </p:handout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5" r:id="rId29"/>
    <p:sldId id="282" r:id="rId30"/>
    <p:sldId id="283" r:id="rId31"/>
    <p:sldId id="284" r:id="rId32"/>
    <p:sldId id="286" r:id="rId33"/>
    <p:sldId id="287" r:id="rId34"/>
    <p:sldId id="288" r:id="rId35"/>
    <p:sldId id="289" r:id="rId36"/>
    <p:sldId id="290" r:id="rId37"/>
    <p:sldId id="291" r:id="rId38"/>
    <p:sldId id="292" r:id="rId39"/>
    <p:sldId id="293" r:id="rId40"/>
    <p:sldId id="294" r:id="rId41"/>
    <p:sldId id="295" r:id="rId42"/>
    <p:sldId id="296" r:id="rId43"/>
    <p:sldId id="297" r:id="rId44"/>
    <p:sldId id="298" r:id="rId45"/>
  </p:sldIdLst>
  <p:sldSz cx="9720263" cy="6480175"/>
  <p:notesSz cx="7559675" cy="10691813"/>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8" autoAdjust="0"/>
    <p:restoredTop sz="94671" autoAdjust="0"/>
  </p:normalViewPr>
  <p:slideViewPr>
    <p:cSldViewPr>
      <p:cViewPr>
        <p:scale>
          <a:sx n="77" d="100"/>
          <a:sy n="77" d="100"/>
        </p:scale>
        <p:origin x="-954" y="-72"/>
      </p:cViewPr>
      <p:guideLst>
        <p:guide orient="horz" pos="2041"/>
        <p:guide pos="3061"/>
      </p:guideLst>
    </p:cSldViewPr>
  </p:slideViewPr>
  <p:outlineViewPr>
    <p:cViewPr>
      <p:scale>
        <a:sx n="33" d="100"/>
        <a:sy n="33" d="100"/>
      </p:scale>
      <p:origin x="72" y="12666"/>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handoutMaster" Target="handoutMasters/handoutMaster1.xml"/><Relationship Id="rId50"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presProps" Target="presProps.xml"/><Relationship Id="rId8" Type="http://schemas.openxmlformats.org/officeDocument/2006/relationships/slide" Target="slides/slide6.xml"/><Relationship Id="rId51"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Üstbilgi Yer Tutucusu 1"/>
          <p:cNvSpPr txBox="1">
            <a:spLocks noGrp="1"/>
          </p:cNvSpPr>
          <p:nvPr>
            <p:ph type="hdr" sz="quarter"/>
          </p:nvPr>
        </p:nvSpPr>
        <p:spPr>
          <a:xfrm>
            <a:off x="0" y="0"/>
            <a:ext cx="3280680" cy="534240"/>
          </a:xfrm>
          <a:prstGeom prst="rect">
            <a:avLst/>
          </a:prstGeom>
          <a:noFill/>
          <a:ln>
            <a:noFill/>
          </a:ln>
        </p:spPr>
        <p:txBody>
          <a:bodyPr vert="horz" lIns="90000" tIns="45000" rIns="90000" bIns="45000" compatLnSpc="0"/>
          <a:lstStyle/>
          <a:p>
            <a:pPr marL="0" marR="0" lvl="0" indent="0" rtl="0" hangingPunct="0">
              <a:lnSpc>
                <a:spcPct val="100000"/>
              </a:lnSpc>
              <a:spcBef>
                <a:spcPts val="0"/>
              </a:spcBef>
              <a:spcAft>
                <a:spcPts val="0"/>
              </a:spcAft>
              <a:buNone/>
              <a:tabLst/>
              <a:defRPr sz="1400"/>
            </a:pPr>
            <a:endParaRPr lang="tr-TR" sz="1400" b="0" i="0" u="none" strike="noStrike" kern="1200">
              <a:ln>
                <a:noFill/>
              </a:ln>
              <a:latin typeface="Arial" pitchFamily="18"/>
              <a:ea typeface="Microsoft YaHei" pitchFamily="2"/>
              <a:cs typeface="Mangal" pitchFamily="2"/>
            </a:endParaRPr>
          </a:p>
        </p:txBody>
      </p:sp>
      <p:sp>
        <p:nvSpPr>
          <p:cNvPr id="3" name="Veri Yer Tutucusu 2"/>
          <p:cNvSpPr txBox="1">
            <a:spLocks noGrp="1"/>
          </p:cNvSpPr>
          <p:nvPr>
            <p:ph type="dt" sz="quarter" idx="1"/>
          </p:nvPr>
        </p:nvSpPr>
        <p:spPr>
          <a:xfrm>
            <a:off x="4278960" y="0"/>
            <a:ext cx="3280680" cy="534240"/>
          </a:xfrm>
          <a:prstGeom prst="rect">
            <a:avLst/>
          </a:prstGeom>
          <a:noFill/>
          <a:ln>
            <a:noFill/>
          </a:ln>
        </p:spPr>
        <p:txBody>
          <a:bodyPr vert="horz" lIns="90000" tIns="45000" rIns="90000" bIns="45000" compatLnSpc="0"/>
          <a:lstStyle/>
          <a:p>
            <a:pPr marL="0" marR="0" lvl="0" indent="0" algn="r" rtl="0" hangingPunct="0">
              <a:lnSpc>
                <a:spcPct val="100000"/>
              </a:lnSpc>
              <a:spcBef>
                <a:spcPts val="0"/>
              </a:spcBef>
              <a:spcAft>
                <a:spcPts val="0"/>
              </a:spcAft>
              <a:buNone/>
              <a:tabLst/>
              <a:defRPr sz="1400"/>
            </a:pPr>
            <a:endParaRPr lang="tr-TR" sz="1400" b="0" i="0" u="none" strike="noStrike" kern="1200">
              <a:ln>
                <a:noFill/>
              </a:ln>
              <a:latin typeface="Arial" pitchFamily="18"/>
              <a:ea typeface="Microsoft YaHei" pitchFamily="2"/>
              <a:cs typeface="Mangal" pitchFamily="2"/>
            </a:endParaRPr>
          </a:p>
        </p:txBody>
      </p:sp>
      <p:sp>
        <p:nvSpPr>
          <p:cNvPr id="4" name="Altbilgi Yer Tutucusu 3"/>
          <p:cNvSpPr txBox="1">
            <a:spLocks noGrp="1"/>
          </p:cNvSpPr>
          <p:nvPr>
            <p:ph type="ftr" sz="quarter" idx="2"/>
          </p:nvPr>
        </p:nvSpPr>
        <p:spPr>
          <a:xfrm>
            <a:off x="0" y="10157400"/>
            <a:ext cx="3280680" cy="534240"/>
          </a:xfrm>
          <a:prstGeom prst="rect">
            <a:avLst/>
          </a:prstGeom>
          <a:noFill/>
          <a:ln>
            <a:noFill/>
          </a:ln>
        </p:spPr>
        <p:txBody>
          <a:bodyPr vert="horz" lIns="90000" tIns="45000" rIns="90000" bIns="45000" anchor="b" compatLnSpc="0"/>
          <a:lstStyle/>
          <a:p>
            <a:pPr marL="0" marR="0" lvl="0" indent="0" rtl="0" hangingPunct="0">
              <a:lnSpc>
                <a:spcPct val="100000"/>
              </a:lnSpc>
              <a:spcBef>
                <a:spcPts val="0"/>
              </a:spcBef>
              <a:spcAft>
                <a:spcPts val="0"/>
              </a:spcAft>
              <a:buNone/>
              <a:tabLst/>
              <a:defRPr sz="1400"/>
            </a:pPr>
            <a:endParaRPr lang="tr-TR" sz="1400" b="0" i="0" u="none" strike="noStrike" kern="1200">
              <a:ln>
                <a:noFill/>
              </a:ln>
              <a:latin typeface="Arial" pitchFamily="18"/>
              <a:ea typeface="Microsoft YaHei" pitchFamily="2"/>
              <a:cs typeface="Mangal" pitchFamily="2"/>
            </a:endParaRPr>
          </a:p>
        </p:txBody>
      </p:sp>
      <p:sp>
        <p:nvSpPr>
          <p:cNvPr id="5" name="Slayt Numarası Yer Tutucusu 4"/>
          <p:cNvSpPr txBox="1">
            <a:spLocks noGrp="1"/>
          </p:cNvSpPr>
          <p:nvPr>
            <p:ph type="sldNum" sz="quarter" idx="3"/>
          </p:nvPr>
        </p:nvSpPr>
        <p:spPr>
          <a:xfrm>
            <a:off x="4278960" y="10157400"/>
            <a:ext cx="3280680" cy="534240"/>
          </a:xfrm>
          <a:prstGeom prst="rect">
            <a:avLst/>
          </a:prstGeom>
          <a:noFill/>
          <a:ln>
            <a:noFill/>
          </a:ln>
        </p:spPr>
        <p:txBody>
          <a:bodyPr vert="horz" lIns="90000" tIns="45000" rIns="90000" bIns="45000" anchor="b" compatLnSpc="0"/>
          <a:lstStyle/>
          <a:p>
            <a:pPr marL="0" marR="0" lvl="0" indent="0" algn="r" rtl="0" hangingPunct="0">
              <a:lnSpc>
                <a:spcPct val="100000"/>
              </a:lnSpc>
              <a:spcBef>
                <a:spcPts val="0"/>
              </a:spcBef>
              <a:spcAft>
                <a:spcPts val="0"/>
              </a:spcAft>
              <a:buNone/>
              <a:tabLst/>
              <a:defRPr sz="1400"/>
            </a:pPr>
            <a:fld id="{05C25CD2-9F26-4A8C-8D47-53B53A0F5306}" type="slidenum">
              <a:t>‹#›</a:t>
            </a:fld>
            <a:endParaRPr lang="tr-TR" sz="1400" b="0" i="0" u="none" strike="noStrike" kern="1200">
              <a:ln>
                <a:noFill/>
              </a:ln>
              <a:latin typeface="Arial" pitchFamily="18"/>
              <a:ea typeface="Microsoft YaHei" pitchFamily="2"/>
              <a:cs typeface="Mangal" pitchFamily="2"/>
            </a:endParaRPr>
          </a:p>
        </p:txBody>
      </p:sp>
    </p:spTree>
    <p:extLst>
      <p:ext uri="{BB962C8B-B14F-4D97-AF65-F5344CB8AC3E}">
        <p14:creationId xmlns:p14="http://schemas.microsoft.com/office/powerpoint/2010/main" val="326619515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idx="2"/>
          </p:nvPr>
        </p:nvSpPr>
        <p:spPr>
          <a:xfrm>
            <a:off x="1107000" y="812520"/>
            <a:ext cx="5345280" cy="4008959"/>
          </a:xfrm>
          <a:prstGeom prst="rect">
            <a:avLst/>
          </a:prstGeom>
          <a:noFill/>
          <a:ln>
            <a:noFill/>
            <a:prstDash val="solid"/>
          </a:ln>
        </p:spPr>
      </p:sp>
      <p:sp>
        <p:nvSpPr>
          <p:cNvPr id="3" name="Not Yer Tutucusu 2"/>
          <p:cNvSpPr txBox="1">
            <a:spLocks noGrp="1"/>
          </p:cNvSpPr>
          <p:nvPr>
            <p:ph type="body" sz="quarter" idx="3"/>
          </p:nvPr>
        </p:nvSpPr>
        <p:spPr>
          <a:xfrm>
            <a:off x="756000" y="5078520"/>
            <a:ext cx="6047640" cy="4811040"/>
          </a:xfrm>
          <a:prstGeom prst="rect">
            <a:avLst/>
          </a:prstGeom>
          <a:noFill/>
          <a:ln>
            <a:noFill/>
          </a:ln>
        </p:spPr>
        <p:txBody>
          <a:bodyPr lIns="0" tIns="0" rIns="0" bIns="0"/>
          <a:lstStyle/>
          <a:p>
            <a:endParaRPr lang="tr-TR"/>
          </a:p>
        </p:txBody>
      </p:sp>
      <p:sp>
        <p:nvSpPr>
          <p:cNvPr id="4" name="Üstbilgi Yer Tutucusu 3"/>
          <p:cNvSpPr txBox="1">
            <a:spLocks noGrp="1"/>
          </p:cNvSpPr>
          <p:nvPr>
            <p:ph type="hdr" sz="quarter"/>
          </p:nvPr>
        </p:nvSpPr>
        <p:spPr>
          <a:xfrm>
            <a:off x="0" y="0"/>
            <a:ext cx="3280680" cy="534240"/>
          </a:xfrm>
          <a:prstGeom prst="rect">
            <a:avLst/>
          </a:prstGeom>
          <a:noFill/>
          <a:ln>
            <a:noFill/>
          </a:ln>
        </p:spPr>
        <p:txBody>
          <a:bodyPr lIns="0" tIns="0" rIns="0" bIns="0"/>
          <a:lstStyle>
            <a:lvl1pPr lvl="0" rtl="0" hangingPunct="0">
              <a:buNone/>
              <a:tabLst/>
              <a:defRPr lang="tr-TR" sz="1400" kern="1200">
                <a:latin typeface="Times New Roman" pitchFamily="18"/>
                <a:ea typeface="Arial Unicode MS" pitchFamily="2"/>
                <a:cs typeface="Tahoma" pitchFamily="2"/>
              </a:defRPr>
            </a:lvl1pPr>
          </a:lstStyle>
          <a:p>
            <a:pPr lvl="0"/>
            <a:endParaRPr lang="tr-TR"/>
          </a:p>
        </p:txBody>
      </p:sp>
      <p:sp>
        <p:nvSpPr>
          <p:cNvPr id="5" name="Veri Yer Tutucusu 4"/>
          <p:cNvSpPr txBox="1">
            <a:spLocks noGrp="1"/>
          </p:cNvSpPr>
          <p:nvPr>
            <p:ph type="dt" idx="1"/>
          </p:nvPr>
        </p:nvSpPr>
        <p:spPr>
          <a:xfrm>
            <a:off x="4278960" y="0"/>
            <a:ext cx="3280680" cy="534240"/>
          </a:xfrm>
          <a:prstGeom prst="rect">
            <a:avLst/>
          </a:prstGeom>
          <a:noFill/>
          <a:ln>
            <a:noFill/>
          </a:ln>
        </p:spPr>
        <p:txBody>
          <a:bodyPr lIns="0" tIns="0" rIns="0" bIns="0"/>
          <a:lstStyle>
            <a:lvl1pPr lvl="0" algn="r" rtl="0" hangingPunct="0">
              <a:buNone/>
              <a:tabLst/>
              <a:defRPr lang="tr-TR" sz="1400" kern="1200">
                <a:latin typeface="Times New Roman" pitchFamily="18"/>
                <a:ea typeface="Arial Unicode MS" pitchFamily="2"/>
                <a:cs typeface="Tahoma" pitchFamily="2"/>
              </a:defRPr>
            </a:lvl1pPr>
          </a:lstStyle>
          <a:p>
            <a:pPr lvl="0"/>
            <a:endParaRPr lang="tr-TR"/>
          </a:p>
        </p:txBody>
      </p:sp>
      <p:sp>
        <p:nvSpPr>
          <p:cNvPr id="6" name="Altbilgi Yer Tutucusu 5"/>
          <p:cNvSpPr txBox="1">
            <a:spLocks noGrp="1"/>
          </p:cNvSpPr>
          <p:nvPr>
            <p:ph type="ftr" sz="quarter" idx="4"/>
          </p:nvPr>
        </p:nvSpPr>
        <p:spPr>
          <a:xfrm>
            <a:off x="0" y="10157400"/>
            <a:ext cx="3280680" cy="534240"/>
          </a:xfrm>
          <a:prstGeom prst="rect">
            <a:avLst/>
          </a:prstGeom>
          <a:noFill/>
          <a:ln>
            <a:noFill/>
          </a:ln>
        </p:spPr>
        <p:txBody>
          <a:bodyPr lIns="0" tIns="0" rIns="0" bIns="0" anchor="b"/>
          <a:lstStyle>
            <a:lvl1pPr lvl="0" rtl="0" hangingPunct="0">
              <a:buNone/>
              <a:tabLst/>
              <a:defRPr lang="tr-TR" sz="1400" kern="1200">
                <a:latin typeface="Times New Roman" pitchFamily="18"/>
                <a:ea typeface="Arial Unicode MS" pitchFamily="2"/>
                <a:cs typeface="Tahoma" pitchFamily="2"/>
              </a:defRPr>
            </a:lvl1pPr>
          </a:lstStyle>
          <a:p>
            <a:pPr lvl="0"/>
            <a:endParaRPr lang="tr-TR"/>
          </a:p>
        </p:txBody>
      </p:sp>
      <p:sp>
        <p:nvSpPr>
          <p:cNvPr id="7" name="Slayt Numarası Yer Tutucusu 6"/>
          <p:cNvSpPr txBox="1">
            <a:spLocks noGrp="1"/>
          </p:cNvSpPr>
          <p:nvPr>
            <p:ph type="sldNum" sz="quarter" idx="5"/>
          </p:nvPr>
        </p:nvSpPr>
        <p:spPr>
          <a:xfrm>
            <a:off x="4278960" y="10157400"/>
            <a:ext cx="3280680" cy="534240"/>
          </a:xfrm>
          <a:prstGeom prst="rect">
            <a:avLst/>
          </a:prstGeom>
          <a:noFill/>
          <a:ln>
            <a:noFill/>
          </a:ln>
        </p:spPr>
        <p:txBody>
          <a:bodyPr lIns="0" tIns="0" rIns="0" bIns="0" anchor="b"/>
          <a:lstStyle>
            <a:lvl1pPr lvl="0" algn="r" rtl="0" hangingPunct="0">
              <a:buNone/>
              <a:tabLst/>
              <a:defRPr lang="tr-TR" sz="1400" kern="1200">
                <a:latin typeface="Times New Roman" pitchFamily="18"/>
                <a:ea typeface="Arial Unicode MS" pitchFamily="2"/>
                <a:cs typeface="Tahoma" pitchFamily="2"/>
              </a:defRPr>
            </a:lvl1pPr>
          </a:lstStyle>
          <a:p>
            <a:pPr lvl="0"/>
            <a:fld id="{3CE518C7-482C-455C-BF0B-D83DF07B310E}" type="slidenum">
              <a:t>‹#›</a:t>
            </a:fld>
            <a:endParaRPr lang="tr-TR"/>
          </a:p>
        </p:txBody>
      </p:sp>
    </p:spTree>
    <p:extLst>
      <p:ext uri="{BB962C8B-B14F-4D97-AF65-F5344CB8AC3E}">
        <p14:creationId xmlns:p14="http://schemas.microsoft.com/office/powerpoint/2010/main" val="1879241330"/>
      </p:ext>
    </p:extLst>
  </p:cSld>
  <p:clrMap bg1="lt1" tx1="dk1" bg2="lt2" tx2="dk2" accent1="accent1" accent2="accent2" accent3="accent3" accent4="accent4" accent5="accent5" accent6="accent6" hlink="hlink" folHlink="folHlink"/>
  <p:notesStyle>
    <a:lvl1pPr marL="216000" marR="0" indent="-216000" rtl="0" hangingPunct="0">
      <a:tabLst/>
      <a:defRPr lang="tr-TR" sz="2000" b="0" i="0" u="none" strike="noStrike" kern="1200">
        <a:ln>
          <a:noFill/>
        </a:ln>
        <a:latin typeface="Arial" pitchFamily="18"/>
        <a:ea typeface="Microsoft YaHei" pitchFamily="2"/>
        <a:cs typeface="Mangal" pitchFamily="2"/>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noResize="1"/>
          </p:cNvSpPr>
          <p:nvPr>
            <p:ph type="sldImg"/>
          </p:nvPr>
        </p:nvSpPr>
        <p:spPr>
          <a:xfrm>
            <a:off x="1004888" y="1027113"/>
            <a:ext cx="5549900" cy="3700462"/>
          </a:xfrm>
          <a:solidFill>
            <a:schemeClr val="accent1"/>
          </a:solidFill>
          <a:ln w="25400">
            <a:solidFill>
              <a:schemeClr val="accent1">
                <a:shade val="50000"/>
              </a:schemeClr>
            </a:solidFill>
            <a:prstDash val="solid"/>
          </a:ln>
        </p:spPr>
      </p:sp>
      <p:sp>
        <p:nvSpPr>
          <p:cNvPr id="3" name="Not Yer Tutucusu 2"/>
          <p:cNvSpPr txBox="1">
            <a:spLocks noGrp="1"/>
          </p:cNvSpPr>
          <p:nvPr>
            <p:ph type="body" sz="quarter" idx="1"/>
          </p:nvPr>
        </p:nvSpPr>
        <p:spPr>
          <a:xfrm>
            <a:off x="1169640" y="5086800"/>
            <a:ext cx="5226120" cy="4107240"/>
          </a:xfrm>
        </p:spPr>
        <p:txBody>
          <a:bodyPr>
            <a:spAutoFit/>
          </a:bodyPr>
          <a:lstStyle/>
          <a:p>
            <a:endParaRPr lang="tr-TR" sz="2400">
              <a:solidFill>
                <a:srgbClr val="000000"/>
              </a:solidFill>
              <a:latin typeface="Thorndale" pitchFamily="18"/>
              <a:ea typeface="Arial Unicode MS" pitchFamily="2"/>
              <a:cs typeface="Tahoma" pitchFamily="2"/>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noResize="1"/>
          </p:cNvSpPr>
          <p:nvPr>
            <p:ph type="sldImg"/>
          </p:nvPr>
        </p:nvSpPr>
        <p:spPr>
          <a:xfrm>
            <a:off x="1004888" y="1027113"/>
            <a:ext cx="5549900" cy="3700462"/>
          </a:xfrm>
          <a:solidFill>
            <a:schemeClr val="accent1"/>
          </a:solidFill>
          <a:ln w="25400">
            <a:solidFill>
              <a:schemeClr val="accent1">
                <a:shade val="50000"/>
              </a:schemeClr>
            </a:solidFill>
            <a:prstDash val="solid"/>
          </a:ln>
        </p:spPr>
      </p:sp>
      <p:sp>
        <p:nvSpPr>
          <p:cNvPr id="3" name="Not Yer Tutucusu 2"/>
          <p:cNvSpPr txBox="1">
            <a:spLocks noGrp="1"/>
          </p:cNvSpPr>
          <p:nvPr>
            <p:ph type="body" sz="quarter" idx="1"/>
          </p:nvPr>
        </p:nvSpPr>
        <p:spPr>
          <a:xfrm>
            <a:off x="1169640" y="5086800"/>
            <a:ext cx="5226120" cy="4107240"/>
          </a:xfrm>
        </p:spPr>
        <p:txBody>
          <a:bodyPr>
            <a:spAutoFit/>
          </a:bodyPr>
          <a:lstStyle/>
          <a:p>
            <a:endParaRPr lang="tr-TR" sz="2400">
              <a:solidFill>
                <a:srgbClr val="000000"/>
              </a:solidFill>
              <a:latin typeface="Thorndale" pitchFamily="18"/>
              <a:ea typeface="Arial Unicode MS" pitchFamily="2"/>
              <a:cs typeface="Tahoma" pitchFamily="2"/>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noResize="1"/>
          </p:cNvSpPr>
          <p:nvPr>
            <p:ph type="sldImg"/>
          </p:nvPr>
        </p:nvSpPr>
        <p:spPr>
          <a:xfrm>
            <a:off x="1004888" y="1027113"/>
            <a:ext cx="5549900" cy="3700462"/>
          </a:xfrm>
          <a:solidFill>
            <a:schemeClr val="accent1"/>
          </a:solidFill>
          <a:ln w="25400">
            <a:solidFill>
              <a:schemeClr val="accent1">
                <a:shade val="50000"/>
              </a:schemeClr>
            </a:solidFill>
            <a:prstDash val="solid"/>
          </a:ln>
        </p:spPr>
      </p:sp>
      <p:sp>
        <p:nvSpPr>
          <p:cNvPr id="3" name="Not Yer Tutucusu 2"/>
          <p:cNvSpPr txBox="1">
            <a:spLocks noGrp="1"/>
          </p:cNvSpPr>
          <p:nvPr>
            <p:ph type="body" sz="quarter" idx="1"/>
          </p:nvPr>
        </p:nvSpPr>
        <p:spPr>
          <a:xfrm>
            <a:off x="1169640" y="5086800"/>
            <a:ext cx="5226120" cy="4107240"/>
          </a:xfrm>
        </p:spPr>
        <p:txBody>
          <a:bodyPr>
            <a:spAutoFit/>
          </a:bodyPr>
          <a:lstStyle/>
          <a:p>
            <a:endParaRPr lang="tr-TR" sz="2400">
              <a:solidFill>
                <a:srgbClr val="000000"/>
              </a:solidFill>
              <a:latin typeface="Thorndale" pitchFamily="18"/>
              <a:ea typeface="Arial Unicode MS" pitchFamily="2"/>
              <a:cs typeface="Tahoma" pitchFamily="2"/>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noResize="1"/>
          </p:cNvSpPr>
          <p:nvPr>
            <p:ph type="sldImg"/>
          </p:nvPr>
        </p:nvSpPr>
        <p:spPr>
          <a:xfrm>
            <a:off x="1004888" y="1027113"/>
            <a:ext cx="5549900" cy="3700462"/>
          </a:xfrm>
          <a:solidFill>
            <a:schemeClr val="accent1"/>
          </a:solidFill>
          <a:ln w="25400">
            <a:solidFill>
              <a:schemeClr val="accent1">
                <a:shade val="50000"/>
              </a:schemeClr>
            </a:solidFill>
            <a:prstDash val="solid"/>
          </a:ln>
        </p:spPr>
      </p:sp>
      <p:sp>
        <p:nvSpPr>
          <p:cNvPr id="3" name="Not Yer Tutucusu 2"/>
          <p:cNvSpPr txBox="1">
            <a:spLocks noGrp="1"/>
          </p:cNvSpPr>
          <p:nvPr>
            <p:ph type="body" sz="quarter" idx="1"/>
          </p:nvPr>
        </p:nvSpPr>
        <p:spPr>
          <a:xfrm>
            <a:off x="1169640" y="5086800"/>
            <a:ext cx="5226120" cy="4107240"/>
          </a:xfrm>
        </p:spPr>
        <p:txBody>
          <a:bodyPr>
            <a:spAutoFit/>
          </a:bodyPr>
          <a:lstStyle/>
          <a:p>
            <a:endParaRPr lang="tr-TR" sz="2400">
              <a:solidFill>
                <a:srgbClr val="000000"/>
              </a:solidFill>
              <a:latin typeface="Thorndale" pitchFamily="18"/>
              <a:ea typeface="Arial Unicode MS" pitchFamily="2"/>
              <a:cs typeface="Tahoma" pitchFamily="2"/>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noResize="1"/>
          </p:cNvSpPr>
          <p:nvPr>
            <p:ph type="sldImg"/>
          </p:nvPr>
        </p:nvSpPr>
        <p:spPr>
          <a:xfrm>
            <a:off x="1004888" y="1027113"/>
            <a:ext cx="5549900" cy="3700462"/>
          </a:xfrm>
          <a:solidFill>
            <a:schemeClr val="accent1"/>
          </a:solidFill>
          <a:ln w="25400">
            <a:solidFill>
              <a:schemeClr val="accent1">
                <a:shade val="50000"/>
              </a:schemeClr>
            </a:solidFill>
            <a:prstDash val="solid"/>
          </a:ln>
        </p:spPr>
      </p:sp>
      <p:sp>
        <p:nvSpPr>
          <p:cNvPr id="3" name="Not Yer Tutucusu 2"/>
          <p:cNvSpPr txBox="1">
            <a:spLocks noGrp="1"/>
          </p:cNvSpPr>
          <p:nvPr>
            <p:ph type="body" sz="quarter" idx="1"/>
          </p:nvPr>
        </p:nvSpPr>
        <p:spPr>
          <a:xfrm>
            <a:off x="1169640" y="5086800"/>
            <a:ext cx="5226120" cy="4107240"/>
          </a:xfrm>
        </p:spPr>
        <p:txBody>
          <a:bodyPr>
            <a:spAutoFit/>
          </a:bodyPr>
          <a:lstStyle/>
          <a:p>
            <a:endParaRPr lang="tr-TR" sz="2400">
              <a:solidFill>
                <a:srgbClr val="000000"/>
              </a:solidFill>
              <a:latin typeface="Thorndale" pitchFamily="18"/>
              <a:ea typeface="Arial Unicode MS" pitchFamily="2"/>
              <a:cs typeface="Tahoma" pitchFamily="2"/>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noResize="1"/>
          </p:cNvSpPr>
          <p:nvPr>
            <p:ph type="sldImg"/>
          </p:nvPr>
        </p:nvSpPr>
        <p:spPr>
          <a:xfrm>
            <a:off x="1004888" y="1027113"/>
            <a:ext cx="5549900" cy="3700462"/>
          </a:xfrm>
          <a:solidFill>
            <a:schemeClr val="accent1"/>
          </a:solidFill>
          <a:ln w="25400">
            <a:solidFill>
              <a:schemeClr val="accent1">
                <a:shade val="50000"/>
              </a:schemeClr>
            </a:solidFill>
            <a:prstDash val="solid"/>
          </a:ln>
        </p:spPr>
      </p:sp>
      <p:sp>
        <p:nvSpPr>
          <p:cNvPr id="3" name="Not Yer Tutucusu 2"/>
          <p:cNvSpPr txBox="1">
            <a:spLocks noGrp="1"/>
          </p:cNvSpPr>
          <p:nvPr>
            <p:ph type="body" sz="quarter" idx="1"/>
          </p:nvPr>
        </p:nvSpPr>
        <p:spPr>
          <a:xfrm>
            <a:off x="1169640" y="5086800"/>
            <a:ext cx="5226120" cy="4107240"/>
          </a:xfrm>
        </p:spPr>
        <p:txBody>
          <a:bodyPr>
            <a:spAutoFit/>
          </a:bodyPr>
          <a:lstStyle/>
          <a:p>
            <a:endParaRPr lang="tr-TR" sz="2400">
              <a:solidFill>
                <a:srgbClr val="000000"/>
              </a:solidFill>
              <a:latin typeface="Thorndale" pitchFamily="18"/>
              <a:ea typeface="Arial Unicode MS" pitchFamily="2"/>
              <a:cs typeface="Tahoma" pitchFamily="2"/>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noResize="1"/>
          </p:cNvSpPr>
          <p:nvPr>
            <p:ph type="sldImg"/>
          </p:nvPr>
        </p:nvSpPr>
        <p:spPr>
          <a:xfrm>
            <a:off x="1004888" y="1027113"/>
            <a:ext cx="5549900" cy="3700462"/>
          </a:xfrm>
          <a:solidFill>
            <a:schemeClr val="accent1"/>
          </a:solidFill>
          <a:ln w="25400">
            <a:solidFill>
              <a:schemeClr val="accent1">
                <a:shade val="50000"/>
              </a:schemeClr>
            </a:solidFill>
            <a:prstDash val="solid"/>
          </a:ln>
        </p:spPr>
      </p:sp>
      <p:sp>
        <p:nvSpPr>
          <p:cNvPr id="3" name="Not Yer Tutucusu 2"/>
          <p:cNvSpPr txBox="1">
            <a:spLocks noGrp="1"/>
          </p:cNvSpPr>
          <p:nvPr>
            <p:ph type="body" sz="quarter" idx="1"/>
          </p:nvPr>
        </p:nvSpPr>
        <p:spPr>
          <a:xfrm>
            <a:off x="1169640" y="5086800"/>
            <a:ext cx="5226120" cy="4107240"/>
          </a:xfrm>
        </p:spPr>
        <p:txBody>
          <a:bodyPr>
            <a:spAutoFit/>
          </a:bodyPr>
          <a:lstStyle/>
          <a:p>
            <a:endParaRPr lang="tr-TR" sz="2400">
              <a:solidFill>
                <a:srgbClr val="000000"/>
              </a:solidFill>
              <a:latin typeface="Thorndale" pitchFamily="18"/>
              <a:ea typeface="Arial Unicode MS" pitchFamily="2"/>
              <a:cs typeface="Tahoma" pitchFamily="2"/>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noResize="1"/>
          </p:cNvSpPr>
          <p:nvPr>
            <p:ph type="sldImg"/>
          </p:nvPr>
        </p:nvSpPr>
        <p:spPr>
          <a:xfrm>
            <a:off x="1004888" y="1027113"/>
            <a:ext cx="5549900" cy="3700462"/>
          </a:xfrm>
          <a:solidFill>
            <a:schemeClr val="accent1"/>
          </a:solidFill>
          <a:ln w="25400">
            <a:solidFill>
              <a:schemeClr val="accent1">
                <a:shade val="50000"/>
              </a:schemeClr>
            </a:solidFill>
            <a:prstDash val="solid"/>
          </a:ln>
        </p:spPr>
      </p:sp>
      <p:sp>
        <p:nvSpPr>
          <p:cNvPr id="3" name="Not Yer Tutucusu 2"/>
          <p:cNvSpPr txBox="1">
            <a:spLocks noGrp="1"/>
          </p:cNvSpPr>
          <p:nvPr>
            <p:ph type="body" sz="quarter" idx="1"/>
          </p:nvPr>
        </p:nvSpPr>
        <p:spPr>
          <a:xfrm>
            <a:off x="1169640" y="5086800"/>
            <a:ext cx="5226120" cy="4107240"/>
          </a:xfrm>
        </p:spPr>
        <p:txBody>
          <a:bodyPr/>
          <a:lstStyle/>
          <a:p>
            <a:endParaRPr lang="tr-TR" sz="2400">
              <a:solidFill>
                <a:srgbClr val="000000"/>
              </a:solidFill>
              <a:latin typeface="Thorndale" pitchFamily="18"/>
              <a:ea typeface="Arial Unicode MS" pitchFamily="2"/>
              <a:cs typeface="Tahoma" pitchFamily="2"/>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noResize="1"/>
          </p:cNvSpPr>
          <p:nvPr>
            <p:ph type="sldImg"/>
          </p:nvPr>
        </p:nvSpPr>
        <p:spPr>
          <a:xfrm>
            <a:off x="1004888" y="1027113"/>
            <a:ext cx="5549900" cy="3700462"/>
          </a:xfrm>
          <a:solidFill>
            <a:schemeClr val="accent1"/>
          </a:solidFill>
          <a:ln w="25400">
            <a:solidFill>
              <a:schemeClr val="accent1">
                <a:shade val="50000"/>
              </a:schemeClr>
            </a:solidFill>
            <a:prstDash val="solid"/>
          </a:ln>
        </p:spPr>
      </p:sp>
      <p:sp>
        <p:nvSpPr>
          <p:cNvPr id="3" name="Not Yer Tutucusu 2"/>
          <p:cNvSpPr txBox="1">
            <a:spLocks noGrp="1"/>
          </p:cNvSpPr>
          <p:nvPr>
            <p:ph type="body" sz="quarter" idx="1"/>
          </p:nvPr>
        </p:nvSpPr>
        <p:spPr>
          <a:xfrm>
            <a:off x="1169640" y="5086800"/>
            <a:ext cx="5226120" cy="4107240"/>
          </a:xfrm>
        </p:spPr>
        <p:txBody>
          <a:bodyPr>
            <a:spAutoFit/>
          </a:bodyPr>
          <a:lstStyle/>
          <a:p>
            <a:endParaRPr lang="tr-TR" sz="2400">
              <a:solidFill>
                <a:srgbClr val="000000"/>
              </a:solidFill>
              <a:latin typeface="Thorndale" pitchFamily="18"/>
              <a:ea typeface="Arial Unicode MS" pitchFamily="2"/>
              <a:cs typeface="Tahoma" pitchFamily="2"/>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noResize="1"/>
          </p:cNvSpPr>
          <p:nvPr>
            <p:ph type="sldImg"/>
          </p:nvPr>
        </p:nvSpPr>
        <p:spPr>
          <a:xfrm>
            <a:off x="1004888" y="1027113"/>
            <a:ext cx="5549900" cy="3700462"/>
          </a:xfrm>
          <a:solidFill>
            <a:schemeClr val="accent1"/>
          </a:solidFill>
          <a:ln w="25400">
            <a:solidFill>
              <a:schemeClr val="accent1">
                <a:shade val="50000"/>
              </a:schemeClr>
            </a:solidFill>
            <a:prstDash val="solid"/>
          </a:ln>
        </p:spPr>
      </p:sp>
      <p:sp>
        <p:nvSpPr>
          <p:cNvPr id="3" name="Not Yer Tutucusu 2"/>
          <p:cNvSpPr txBox="1">
            <a:spLocks noGrp="1"/>
          </p:cNvSpPr>
          <p:nvPr>
            <p:ph type="body" sz="quarter" idx="1"/>
          </p:nvPr>
        </p:nvSpPr>
        <p:spPr>
          <a:xfrm>
            <a:off x="1169640" y="5086800"/>
            <a:ext cx="5226120" cy="4107240"/>
          </a:xfrm>
        </p:spPr>
        <p:txBody>
          <a:bodyPr>
            <a:spAutoFit/>
          </a:bodyPr>
          <a:lstStyle/>
          <a:p>
            <a:endParaRPr lang="tr-TR" sz="2400">
              <a:solidFill>
                <a:srgbClr val="000000"/>
              </a:solidFill>
              <a:latin typeface="Thorndale" pitchFamily="18"/>
              <a:ea typeface="Arial Unicode MS" pitchFamily="2"/>
              <a:cs typeface="Tahoma" pitchFamily="2"/>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noResize="1"/>
          </p:cNvSpPr>
          <p:nvPr>
            <p:ph type="sldImg"/>
          </p:nvPr>
        </p:nvSpPr>
        <p:spPr>
          <a:xfrm>
            <a:off x="1004888" y="1027113"/>
            <a:ext cx="5549900" cy="3700462"/>
          </a:xfrm>
          <a:solidFill>
            <a:schemeClr val="accent1"/>
          </a:solidFill>
          <a:ln w="25400">
            <a:solidFill>
              <a:schemeClr val="accent1">
                <a:shade val="50000"/>
              </a:schemeClr>
            </a:solidFill>
            <a:prstDash val="solid"/>
          </a:ln>
        </p:spPr>
      </p:sp>
      <p:sp>
        <p:nvSpPr>
          <p:cNvPr id="3" name="Not Yer Tutucusu 2"/>
          <p:cNvSpPr txBox="1">
            <a:spLocks noGrp="1"/>
          </p:cNvSpPr>
          <p:nvPr>
            <p:ph type="body" sz="quarter" idx="1"/>
          </p:nvPr>
        </p:nvSpPr>
        <p:spPr>
          <a:xfrm>
            <a:off x="1169640" y="5086800"/>
            <a:ext cx="5226120" cy="4107240"/>
          </a:xfrm>
        </p:spPr>
        <p:txBody>
          <a:bodyPr>
            <a:spAutoFit/>
          </a:bodyPr>
          <a:lstStyle/>
          <a:p>
            <a:endParaRPr lang="tr-TR" sz="2400">
              <a:solidFill>
                <a:srgbClr val="000000"/>
              </a:solidFill>
              <a:latin typeface="Thorndale" pitchFamily="18"/>
              <a:ea typeface="Arial Unicode MS" pitchFamily="2"/>
              <a:cs typeface="Tahoma" pitchFamily="2"/>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noResize="1"/>
          </p:cNvSpPr>
          <p:nvPr>
            <p:ph type="sldImg"/>
          </p:nvPr>
        </p:nvSpPr>
        <p:spPr>
          <a:xfrm>
            <a:off x="1004888" y="1027113"/>
            <a:ext cx="5549900" cy="3700462"/>
          </a:xfrm>
          <a:solidFill>
            <a:schemeClr val="accent1"/>
          </a:solidFill>
          <a:ln w="25400">
            <a:solidFill>
              <a:schemeClr val="accent1">
                <a:shade val="50000"/>
              </a:schemeClr>
            </a:solidFill>
            <a:prstDash val="solid"/>
          </a:ln>
        </p:spPr>
      </p:sp>
      <p:sp>
        <p:nvSpPr>
          <p:cNvPr id="3" name="Not Yer Tutucusu 2"/>
          <p:cNvSpPr txBox="1">
            <a:spLocks noGrp="1"/>
          </p:cNvSpPr>
          <p:nvPr>
            <p:ph type="body" sz="quarter" idx="1"/>
          </p:nvPr>
        </p:nvSpPr>
        <p:spPr>
          <a:xfrm>
            <a:off x="1169640" y="5086800"/>
            <a:ext cx="5226120" cy="4107240"/>
          </a:xfrm>
        </p:spPr>
        <p:txBody>
          <a:bodyPr>
            <a:spAutoFit/>
          </a:bodyPr>
          <a:lstStyle/>
          <a:p>
            <a:endParaRPr lang="tr-TR" sz="2400">
              <a:solidFill>
                <a:srgbClr val="000000"/>
              </a:solidFill>
              <a:latin typeface="Thorndale" pitchFamily="18"/>
              <a:ea typeface="Arial Unicode MS" pitchFamily="2"/>
              <a:cs typeface="Tahoma" pitchFamily="2"/>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noResize="1"/>
          </p:cNvSpPr>
          <p:nvPr>
            <p:ph type="sldImg"/>
          </p:nvPr>
        </p:nvSpPr>
        <p:spPr>
          <a:xfrm>
            <a:off x="1004888" y="1027113"/>
            <a:ext cx="5549900" cy="3700462"/>
          </a:xfrm>
          <a:solidFill>
            <a:schemeClr val="accent1"/>
          </a:solidFill>
          <a:ln w="25400">
            <a:solidFill>
              <a:schemeClr val="accent1">
                <a:shade val="50000"/>
              </a:schemeClr>
            </a:solidFill>
            <a:prstDash val="solid"/>
          </a:ln>
        </p:spPr>
      </p:sp>
      <p:sp>
        <p:nvSpPr>
          <p:cNvPr id="3" name="Not Yer Tutucusu 2"/>
          <p:cNvSpPr txBox="1">
            <a:spLocks noGrp="1"/>
          </p:cNvSpPr>
          <p:nvPr>
            <p:ph type="body" sz="quarter" idx="1"/>
          </p:nvPr>
        </p:nvSpPr>
        <p:spPr>
          <a:xfrm>
            <a:off x="1169640" y="5086800"/>
            <a:ext cx="5226120" cy="4107240"/>
          </a:xfrm>
        </p:spPr>
        <p:txBody>
          <a:bodyPr>
            <a:spAutoFit/>
          </a:bodyPr>
          <a:lstStyle/>
          <a:p>
            <a:endParaRPr lang="tr-TR" sz="2400">
              <a:solidFill>
                <a:srgbClr val="000000"/>
              </a:solidFill>
              <a:latin typeface="Thorndale" pitchFamily="18"/>
              <a:ea typeface="Arial Unicode MS" pitchFamily="2"/>
              <a:cs typeface="Tahoma" pitchFamily="2"/>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noResize="1"/>
          </p:cNvSpPr>
          <p:nvPr>
            <p:ph type="sldImg"/>
          </p:nvPr>
        </p:nvSpPr>
        <p:spPr>
          <a:xfrm>
            <a:off x="1004888" y="1027113"/>
            <a:ext cx="5549900" cy="3700462"/>
          </a:xfrm>
          <a:solidFill>
            <a:schemeClr val="accent1"/>
          </a:solidFill>
          <a:ln w="25400">
            <a:solidFill>
              <a:schemeClr val="accent1">
                <a:shade val="50000"/>
              </a:schemeClr>
            </a:solidFill>
            <a:prstDash val="solid"/>
          </a:ln>
        </p:spPr>
      </p:sp>
      <p:sp>
        <p:nvSpPr>
          <p:cNvPr id="3" name="Not Yer Tutucusu 2"/>
          <p:cNvSpPr txBox="1">
            <a:spLocks noGrp="1"/>
          </p:cNvSpPr>
          <p:nvPr>
            <p:ph type="body" sz="quarter" idx="1"/>
          </p:nvPr>
        </p:nvSpPr>
        <p:spPr>
          <a:xfrm>
            <a:off x="1169640" y="5086800"/>
            <a:ext cx="5226120" cy="4107240"/>
          </a:xfrm>
        </p:spPr>
        <p:txBody>
          <a:bodyPr>
            <a:spAutoFit/>
          </a:bodyPr>
          <a:lstStyle/>
          <a:p>
            <a:endParaRPr lang="tr-TR" sz="2400">
              <a:solidFill>
                <a:srgbClr val="000000"/>
              </a:solidFill>
              <a:latin typeface="Thorndale" pitchFamily="18"/>
              <a:ea typeface="Arial Unicode MS" pitchFamily="2"/>
              <a:cs typeface="Tahoma" pitchFamily="2"/>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noResize="1"/>
          </p:cNvSpPr>
          <p:nvPr>
            <p:ph type="sldImg"/>
          </p:nvPr>
        </p:nvSpPr>
        <p:spPr>
          <a:xfrm>
            <a:off x="1004888" y="1027113"/>
            <a:ext cx="5549900" cy="3700462"/>
          </a:xfrm>
          <a:solidFill>
            <a:schemeClr val="accent1"/>
          </a:solidFill>
          <a:ln w="25400">
            <a:solidFill>
              <a:schemeClr val="accent1">
                <a:shade val="50000"/>
              </a:schemeClr>
            </a:solidFill>
            <a:prstDash val="solid"/>
          </a:ln>
        </p:spPr>
      </p:sp>
      <p:sp>
        <p:nvSpPr>
          <p:cNvPr id="3" name="Not Yer Tutucusu 2"/>
          <p:cNvSpPr txBox="1">
            <a:spLocks noGrp="1"/>
          </p:cNvSpPr>
          <p:nvPr>
            <p:ph type="body" sz="quarter" idx="1"/>
          </p:nvPr>
        </p:nvSpPr>
        <p:spPr>
          <a:xfrm>
            <a:off x="1169640" y="5086800"/>
            <a:ext cx="5226120" cy="4107240"/>
          </a:xfrm>
        </p:spPr>
        <p:txBody>
          <a:bodyPr>
            <a:spAutoFit/>
          </a:bodyPr>
          <a:lstStyle/>
          <a:p>
            <a:endParaRPr lang="tr-TR" sz="2400">
              <a:solidFill>
                <a:srgbClr val="000000"/>
              </a:solidFill>
              <a:latin typeface="Thorndale" pitchFamily="18"/>
              <a:ea typeface="Arial Unicode MS" pitchFamily="2"/>
              <a:cs typeface="Tahoma" pitchFamily="2"/>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noResize="1"/>
          </p:cNvSpPr>
          <p:nvPr>
            <p:ph type="sldImg"/>
          </p:nvPr>
        </p:nvSpPr>
        <p:spPr>
          <a:xfrm>
            <a:off x="1004888" y="1027113"/>
            <a:ext cx="5549900" cy="3700462"/>
          </a:xfrm>
          <a:solidFill>
            <a:schemeClr val="accent1"/>
          </a:solidFill>
          <a:ln w="25400">
            <a:solidFill>
              <a:schemeClr val="accent1">
                <a:shade val="50000"/>
              </a:schemeClr>
            </a:solidFill>
            <a:prstDash val="solid"/>
          </a:ln>
        </p:spPr>
      </p:sp>
      <p:sp>
        <p:nvSpPr>
          <p:cNvPr id="3" name="Not Yer Tutucusu 2"/>
          <p:cNvSpPr txBox="1">
            <a:spLocks noGrp="1"/>
          </p:cNvSpPr>
          <p:nvPr>
            <p:ph type="body" sz="quarter" idx="1"/>
          </p:nvPr>
        </p:nvSpPr>
        <p:spPr>
          <a:xfrm>
            <a:off x="1169640" y="5086800"/>
            <a:ext cx="5226120" cy="4107240"/>
          </a:xfrm>
        </p:spPr>
        <p:txBody>
          <a:bodyPr>
            <a:spAutoFit/>
          </a:bodyPr>
          <a:lstStyle/>
          <a:p>
            <a:endParaRPr lang="tr-TR" sz="2400">
              <a:solidFill>
                <a:srgbClr val="000000"/>
              </a:solidFill>
              <a:latin typeface="Thorndale" pitchFamily="18"/>
              <a:ea typeface="Arial Unicode MS" pitchFamily="2"/>
              <a:cs typeface="Tahoma" pitchFamily="2"/>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noResize="1"/>
          </p:cNvSpPr>
          <p:nvPr>
            <p:ph type="sldImg"/>
          </p:nvPr>
        </p:nvSpPr>
        <p:spPr>
          <a:xfrm>
            <a:off x="1004888" y="1027113"/>
            <a:ext cx="5549900" cy="3700462"/>
          </a:xfrm>
          <a:solidFill>
            <a:schemeClr val="accent1"/>
          </a:solidFill>
          <a:ln w="25400">
            <a:solidFill>
              <a:schemeClr val="accent1">
                <a:shade val="50000"/>
              </a:schemeClr>
            </a:solidFill>
            <a:prstDash val="solid"/>
          </a:ln>
        </p:spPr>
      </p:sp>
      <p:sp>
        <p:nvSpPr>
          <p:cNvPr id="3" name="Not Yer Tutucusu 2"/>
          <p:cNvSpPr txBox="1">
            <a:spLocks noGrp="1"/>
          </p:cNvSpPr>
          <p:nvPr>
            <p:ph type="body" sz="quarter" idx="1"/>
          </p:nvPr>
        </p:nvSpPr>
        <p:spPr>
          <a:xfrm>
            <a:off x="1169640" y="5086800"/>
            <a:ext cx="5226120" cy="4107240"/>
          </a:xfrm>
        </p:spPr>
        <p:txBody>
          <a:bodyPr>
            <a:spAutoFit/>
          </a:bodyPr>
          <a:lstStyle/>
          <a:p>
            <a:endParaRPr lang="tr-TR" sz="2400">
              <a:solidFill>
                <a:srgbClr val="000000"/>
              </a:solidFill>
              <a:latin typeface="Thorndale" pitchFamily="18"/>
              <a:ea typeface="Arial Unicode MS" pitchFamily="2"/>
              <a:cs typeface="Tahoma" pitchFamily="2"/>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noResize="1"/>
          </p:cNvSpPr>
          <p:nvPr>
            <p:ph type="sldImg"/>
          </p:nvPr>
        </p:nvSpPr>
        <p:spPr>
          <a:xfrm>
            <a:off x="1004888" y="1027113"/>
            <a:ext cx="5549900" cy="3700462"/>
          </a:xfrm>
          <a:solidFill>
            <a:schemeClr val="accent1"/>
          </a:solidFill>
          <a:ln w="25400">
            <a:solidFill>
              <a:schemeClr val="accent1">
                <a:shade val="50000"/>
              </a:schemeClr>
            </a:solidFill>
            <a:prstDash val="solid"/>
          </a:ln>
        </p:spPr>
      </p:sp>
      <p:sp>
        <p:nvSpPr>
          <p:cNvPr id="3" name="Not Yer Tutucusu 2"/>
          <p:cNvSpPr txBox="1">
            <a:spLocks noGrp="1"/>
          </p:cNvSpPr>
          <p:nvPr>
            <p:ph type="body" sz="quarter" idx="1"/>
          </p:nvPr>
        </p:nvSpPr>
        <p:spPr>
          <a:xfrm>
            <a:off x="1169640" y="5086800"/>
            <a:ext cx="5226120" cy="4107240"/>
          </a:xfrm>
        </p:spPr>
        <p:txBody>
          <a:bodyPr>
            <a:spAutoFit/>
          </a:bodyPr>
          <a:lstStyle/>
          <a:p>
            <a:endParaRPr lang="tr-TR" sz="2400">
              <a:solidFill>
                <a:srgbClr val="000000"/>
              </a:solidFill>
              <a:latin typeface="Thorndale" pitchFamily="18"/>
              <a:ea typeface="Arial Unicode MS" pitchFamily="2"/>
              <a:cs typeface="Tahoma" pitchFamily="2"/>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noResize="1"/>
          </p:cNvSpPr>
          <p:nvPr>
            <p:ph type="sldImg"/>
          </p:nvPr>
        </p:nvSpPr>
        <p:spPr>
          <a:xfrm>
            <a:off x="1004888" y="1027113"/>
            <a:ext cx="5549900" cy="3700462"/>
          </a:xfrm>
          <a:solidFill>
            <a:schemeClr val="accent1"/>
          </a:solidFill>
          <a:ln w="25400">
            <a:solidFill>
              <a:schemeClr val="accent1">
                <a:shade val="50000"/>
              </a:schemeClr>
            </a:solidFill>
            <a:prstDash val="solid"/>
          </a:ln>
        </p:spPr>
      </p:sp>
      <p:sp>
        <p:nvSpPr>
          <p:cNvPr id="3" name="Not Yer Tutucusu 2"/>
          <p:cNvSpPr txBox="1">
            <a:spLocks noGrp="1"/>
          </p:cNvSpPr>
          <p:nvPr>
            <p:ph type="body" sz="quarter" idx="1"/>
          </p:nvPr>
        </p:nvSpPr>
        <p:spPr>
          <a:xfrm>
            <a:off x="1169640" y="5086800"/>
            <a:ext cx="5226120" cy="4107240"/>
          </a:xfrm>
        </p:spPr>
        <p:txBody>
          <a:bodyPr>
            <a:spAutoFit/>
          </a:bodyPr>
          <a:lstStyle/>
          <a:p>
            <a:endParaRPr lang="tr-TR" sz="2400">
              <a:solidFill>
                <a:srgbClr val="000000"/>
              </a:solidFill>
              <a:latin typeface="Thorndale" pitchFamily="18"/>
              <a:ea typeface="Arial Unicode MS" pitchFamily="2"/>
              <a:cs typeface="Tahoma" pitchFamily="2"/>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noResize="1"/>
          </p:cNvSpPr>
          <p:nvPr>
            <p:ph type="sldImg"/>
          </p:nvPr>
        </p:nvSpPr>
        <p:spPr>
          <a:xfrm>
            <a:off x="1004888" y="1027113"/>
            <a:ext cx="5549900" cy="3700462"/>
          </a:xfrm>
          <a:solidFill>
            <a:schemeClr val="accent1"/>
          </a:solidFill>
          <a:ln w="25400">
            <a:solidFill>
              <a:schemeClr val="accent1">
                <a:shade val="50000"/>
              </a:schemeClr>
            </a:solidFill>
            <a:prstDash val="solid"/>
          </a:ln>
        </p:spPr>
      </p:sp>
      <p:sp>
        <p:nvSpPr>
          <p:cNvPr id="3" name="Not Yer Tutucusu 2"/>
          <p:cNvSpPr txBox="1">
            <a:spLocks noGrp="1"/>
          </p:cNvSpPr>
          <p:nvPr>
            <p:ph type="body" sz="quarter" idx="1"/>
          </p:nvPr>
        </p:nvSpPr>
        <p:spPr>
          <a:xfrm>
            <a:off x="1169640" y="5086800"/>
            <a:ext cx="5226120" cy="4107240"/>
          </a:xfrm>
        </p:spPr>
        <p:txBody>
          <a:bodyPr>
            <a:spAutoFit/>
          </a:bodyPr>
          <a:lstStyle/>
          <a:p>
            <a:endParaRPr lang="tr-TR" sz="2400">
              <a:solidFill>
                <a:srgbClr val="000000"/>
              </a:solidFill>
              <a:latin typeface="Thorndale" pitchFamily="18"/>
              <a:ea typeface="Arial Unicode MS" pitchFamily="2"/>
              <a:cs typeface="Tahoma" pitchFamily="2"/>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noResize="1"/>
          </p:cNvSpPr>
          <p:nvPr>
            <p:ph type="sldImg"/>
          </p:nvPr>
        </p:nvSpPr>
        <p:spPr>
          <a:xfrm>
            <a:off x="1004888" y="1027113"/>
            <a:ext cx="5549900" cy="3700462"/>
          </a:xfrm>
          <a:solidFill>
            <a:schemeClr val="accent1"/>
          </a:solidFill>
          <a:ln w="25400">
            <a:solidFill>
              <a:schemeClr val="accent1">
                <a:shade val="50000"/>
              </a:schemeClr>
            </a:solidFill>
            <a:prstDash val="solid"/>
          </a:ln>
        </p:spPr>
      </p:sp>
      <p:sp>
        <p:nvSpPr>
          <p:cNvPr id="3" name="Not Yer Tutucusu 2"/>
          <p:cNvSpPr txBox="1">
            <a:spLocks noGrp="1"/>
          </p:cNvSpPr>
          <p:nvPr>
            <p:ph type="body" sz="quarter" idx="1"/>
          </p:nvPr>
        </p:nvSpPr>
        <p:spPr>
          <a:xfrm>
            <a:off x="1169640" y="5086800"/>
            <a:ext cx="5226120" cy="4107240"/>
          </a:xfrm>
        </p:spPr>
        <p:txBody>
          <a:bodyPr>
            <a:spAutoFit/>
          </a:bodyPr>
          <a:lstStyle/>
          <a:p>
            <a:endParaRPr lang="tr-TR" sz="2400">
              <a:solidFill>
                <a:srgbClr val="000000"/>
              </a:solidFill>
              <a:latin typeface="Thorndale" pitchFamily="18"/>
              <a:ea typeface="Arial Unicode MS" pitchFamily="2"/>
              <a:cs typeface="Tahoma" pitchFamily="2"/>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noResize="1"/>
          </p:cNvSpPr>
          <p:nvPr>
            <p:ph type="sldImg"/>
          </p:nvPr>
        </p:nvSpPr>
        <p:spPr>
          <a:xfrm>
            <a:off x="1004888" y="1027113"/>
            <a:ext cx="5549900" cy="3700462"/>
          </a:xfrm>
          <a:solidFill>
            <a:schemeClr val="accent1"/>
          </a:solidFill>
          <a:ln w="25400">
            <a:solidFill>
              <a:schemeClr val="accent1">
                <a:shade val="50000"/>
              </a:schemeClr>
            </a:solidFill>
            <a:prstDash val="solid"/>
          </a:ln>
        </p:spPr>
      </p:sp>
      <p:sp>
        <p:nvSpPr>
          <p:cNvPr id="3" name="Not Yer Tutucusu 2"/>
          <p:cNvSpPr txBox="1">
            <a:spLocks noGrp="1"/>
          </p:cNvSpPr>
          <p:nvPr>
            <p:ph type="body" sz="quarter" idx="1"/>
          </p:nvPr>
        </p:nvSpPr>
        <p:spPr>
          <a:xfrm>
            <a:off x="1169640" y="5086800"/>
            <a:ext cx="5226120" cy="4107240"/>
          </a:xfrm>
        </p:spPr>
        <p:txBody>
          <a:bodyPr>
            <a:spAutoFit/>
          </a:bodyPr>
          <a:lstStyle/>
          <a:p>
            <a:endParaRPr lang="tr-TR" sz="2400">
              <a:solidFill>
                <a:srgbClr val="000000"/>
              </a:solidFill>
              <a:latin typeface="Thorndale" pitchFamily="18"/>
              <a:ea typeface="Arial Unicode MS" pitchFamily="2"/>
              <a:cs typeface="Tahoma" pitchFamily="2"/>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noResize="1"/>
          </p:cNvSpPr>
          <p:nvPr>
            <p:ph type="sldImg"/>
          </p:nvPr>
        </p:nvSpPr>
        <p:spPr>
          <a:xfrm>
            <a:off x="1004888" y="1027113"/>
            <a:ext cx="5549900" cy="3700462"/>
          </a:xfrm>
          <a:solidFill>
            <a:schemeClr val="accent1"/>
          </a:solidFill>
          <a:ln w="25400">
            <a:solidFill>
              <a:schemeClr val="accent1">
                <a:shade val="50000"/>
              </a:schemeClr>
            </a:solidFill>
            <a:prstDash val="solid"/>
          </a:ln>
        </p:spPr>
      </p:sp>
      <p:sp>
        <p:nvSpPr>
          <p:cNvPr id="3" name="Not Yer Tutucusu 2"/>
          <p:cNvSpPr txBox="1">
            <a:spLocks noGrp="1"/>
          </p:cNvSpPr>
          <p:nvPr>
            <p:ph type="body" sz="quarter" idx="1"/>
          </p:nvPr>
        </p:nvSpPr>
        <p:spPr>
          <a:xfrm>
            <a:off x="1169640" y="5086800"/>
            <a:ext cx="5226120" cy="4107240"/>
          </a:xfrm>
        </p:spPr>
        <p:txBody>
          <a:bodyPr>
            <a:spAutoFit/>
          </a:bodyPr>
          <a:lstStyle/>
          <a:p>
            <a:endParaRPr lang="tr-TR" sz="2400">
              <a:solidFill>
                <a:srgbClr val="000000"/>
              </a:solidFill>
              <a:latin typeface="Thorndale" pitchFamily="18"/>
              <a:ea typeface="Arial Unicode MS" pitchFamily="2"/>
              <a:cs typeface="Tahoma" pitchFamily="2"/>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noResize="1"/>
          </p:cNvSpPr>
          <p:nvPr>
            <p:ph type="sldImg"/>
          </p:nvPr>
        </p:nvSpPr>
        <p:spPr>
          <a:xfrm>
            <a:off x="1004888" y="1027113"/>
            <a:ext cx="5549900" cy="3700462"/>
          </a:xfrm>
          <a:solidFill>
            <a:schemeClr val="accent1"/>
          </a:solidFill>
          <a:ln w="25400">
            <a:solidFill>
              <a:schemeClr val="accent1">
                <a:shade val="50000"/>
              </a:schemeClr>
            </a:solidFill>
            <a:prstDash val="solid"/>
          </a:ln>
        </p:spPr>
      </p:sp>
      <p:sp>
        <p:nvSpPr>
          <p:cNvPr id="3" name="Not Yer Tutucusu 2"/>
          <p:cNvSpPr txBox="1">
            <a:spLocks noGrp="1"/>
          </p:cNvSpPr>
          <p:nvPr>
            <p:ph type="body" sz="quarter" idx="1"/>
          </p:nvPr>
        </p:nvSpPr>
        <p:spPr>
          <a:xfrm>
            <a:off x="1169640" y="5086800"/>
            <a:ext cx="5226120" cy="4107240"/>
          </a:xfrm>
        </p:spPr>
        <p:txBody>
          <a:bodyPr>
            <a:spAutoFit/>
          </a:bodyPr>
          <a:lstStyle/>
          <a:p>
            <a:endParaRPr lang="tr-TR" sz="2400">
              <a:solidFill>
                <a:srgbClr val="000000"/>
              </a:solidFill>
              <a:latin typeface="Thorndale" pitchFamily="18"/>
              <a:ea typeface="Arial Unicode MS" pitchFamily="2"/>
              <a:cs typeface="Tahoma" pitchFamily="2"/>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noResize="1"/>
          </p:cNvSpPr>
          <p:nvPr>
            <p:ph type="sldImg"/>
          </p:nvPr>
        </p:nvSpPr>
        <p:spPr>
          <a:xfrm>
            <a:off x="1004888" y="1027113"/>
            <a:ext cx="5549900" cy="3700462"/>
          </a:xfrm>
          <a:solidFill>
            <a:schemeClr val="accent1"/>
          </a:solidFill>
          <a:ln w="25400">
            <a:solidFill>
              <a:schemeClr val="accent1">
                <a:shade val="50000"/>
              </a:schemeClr>
            </a:solidFill>
            <a:prstDash val="solid"/>
          </a:ln>
        </p:spPr>
      </p:sp>
      <p:sp>
        <p:nvSpPr>
          <p:cNvPr id="3" name="Not Yer Tutucusu 2"/>
          <p:cNvSpPr txBox="1">
            <a:spLocks noGrp="1"/>
          </p:cNvSpPr>
          <p:nvPr>
            <p:ph type="body" sz="quarter" idx="1"/>
          </p:nvPr>
        </p:nvSpPr>
        <p:spPr>
          <a:xfrm>
            <a:off x="1169640" y="5086800"/>
            <a:ext cx="5226120" cy="4107240"/>
          </a:xfrm>
        </p:spPr>
        <p:txBody>
          <a:bodyPr>
            <a:spAutoFit/>
          </a:bodyPr>
          <a:lstStyle/>
          <a:p>
            <a:endParaRPr lang="tr-TR" sz="2400">
              <a:solidFill>
                <a:srgbClr val="000000"/>
              </a:solidFill>
              <a:latin typeface="Thorndale" pitchFamily="18"/>
              <a:ea typeface="Arial Unicode MS" pitchFamily="2"/>
              <a:cs typeface="Tahoma" pitchFamily="2"/>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noResize="1"/>
          </p:cNvSpPr>
          <p:nvPr>
            <p:ph type="sldImg"/>
          </p:nvPr>
        </p:nvSpPr>
        <p:spPr>
          <a:xfrm>
            <a:off x="1004888" y="1027113"/>
            <a:ext cx="5549900" cy="3700462"/>
          </a:xfrm>
          <a:solidFill>
            <a:schemeClr val="accent1"/>
          </a:solidFill>
          <a:ln w="25400">
            <a:solidFill>
              <a:schemeClr val="accent1">
                <a:shade val="50000"/>
              </a:schemeClr>
            </a:solidFill>
            <a:prstDash val="solid"/>
          </a:ln>
        </p:spPr>
      </p:sp>
      <p:sp>
        <p:nvSpPr>
          <p:cNvPr id="3" name="Not Yer Tutucusu 2"/>
          <p:cNvSpPr txBox="1">
            <a:spLocks noGrp="1"/>
          </p:cNvSpPr>
          <p:nvPr>
            <p:ph type="body" sz="quarter" idx="1"/>
          </p:nvPr>
        </p:nvSpPr>
        <p:spPr>
          <a:xfrm>
            <a:off x="1169640" y="5086800"/>
            <a:ext cx="5226120" cy="4107240"/>
          </a:xfrm>
        </p:spPr>
        <p:txBody>
          <a:bodyPr>
            <a:spAutoFit/>
          </a:bodyPr>
          <a:lstStyle/>
          <a:p>
            <a:endParaRPr lang="tr-TR" sz="2400">
              <a:solidFill>
                <a:srgbClr val="000000"/>
              </a:solidFill>
              <a:latin typeface="Thorndale" pitchFamily="18"/>
              <a:ea typeface="Arial Unicode MS" pitchFamily="2"/>
              <a:cs typeface="Tahoma" pitchFamily="2"/>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noResize="1"/>
          </p:cNvSpPr>
          <p:nvPr>
            <p:ph type="sldImg"/>
          </p:nvPr>
        </p:nvSpPr>
        <p:spPr>
          <a:xfrm>
            <a:off x="1004888" y="1027113"/>
            <a:ext cx="5549900" cy="3700462"/>
          </a:xfrm>
          <a:solidFill>
            <a:schemeClr val="accent1"/>
          </a:solidFill>
          <a:ln w="25400">
            <a:solidFill>
              <a:schemeClr val="accent1">
                <a:shade val="50000"/>
              </a:schemeClr>
            </a:solidFill>
            <a:prstDash val="solid"/>
          </a:ln>
        </p:spPr>
      </p:sp>
      <p:sp>
        <p:nvSpPr>
          <p:cNvPr id="3" name="Not Yer Tutucusu 2"/>
          <p:cNvSpPr txBox="1">
            <a:spLocks noGrp="1"/>
          </p:cNvSpPr>
          <p:nvPr>
            <p:ph type="body" sz="quarter" idx="1"/>
          </p:nvPr>
        </p:nvSpPr>
        <p:spPr>
          <a:xfrm>
            <a:off x="1169640" y="5086800"/>
            <a:ext cx="5226120" cy="4107240"/>
          </a:xfrm>
        </p:spPr>
        <p:txBody>
          <a:bodyPr>
            <a:spAutoFit/>
          </a:bodyPr>
          <a:lstStyle/>
          <a:p>
            <a:endParaRPr lang="tr-TR" sz="2400">
              <a:solidFill>
                <a:srgbClr val="000000"/>
              </a:solidFill>
              <a:latin typeface="Thorndale" pitchFamily="18"/>
              <a:ea typeface="Arial Unicode MS" pitchFamily="2"/>
              <a:cs typeface="Tahoma" pitchFamily="2"/>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noResize="1"/>
          </p:cNvSpPr>
          <p:nvPr>
            <p:ph type="sldImg"/>
          </p:nvPr>
        </p:nvSpPr>
        <p:spPr>
          <a:xfrm>
            <a:off x="1004888" y="1027113"/>
            <a:ext cx="5549900" cy="3700462"/>
          </a:xfrm>
          <a:solidFill>
            <a:schemeClr val="accent1"/>
          </a:solidFill>
          <a:ln w="25400">
            <a:solidFill>
              <a:schemeClr val="accent1">
                <a:shade val="50000"/>
              </a:schemeClr>
            </a:solidFill>
            <a:prstDash val="solid"/>
          </a:ln>
        </p:spPr>
      </p:sp>
      <p:sp>
        <p:nvSpPr>
          <p:cNvPr id="3" name="Not Yer Tutucusu 2"/>
          <p:cNvSpPr txBox="1">
            <a:spLocks noGrp="1"/>
          </p:cNvSpPr>
          <p:nvPr>
            <p:ph type="body" sz="quarter" idx="1"/>
          </p:nvPr>
        </p:nvSpPr>
        <p:spPr>
          <a:xfrm>
            <a:off x="1169640" y="5086800"/>
            <a:ext cx="5226120" cy="4107240"/>
          </a:xfrm>
        </p:spPr>
        <p:txBody>
          <a:bodyPr>
            <a:spAutoFit/>
          </a:bodyPr>
          <a:lstStyle/>
          <a:p>
            <a:endParaRPr lang="tr-TR" sz="2400">
              <a:solidFill>
                <a:srgbClr val="000000"/>
              </a:solidFill>
              <a:latin typeface="Thorndale" pitchFamily="18"/>
              <a:ea typeface="Arial Unicode MS" pitchFamily="2"/>
              <a:cs typeface="Tahoma" pitchFamily="2"/>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noResize="1"/>
          </p:cNvSpPr>
          <p:nvPr>
            <p:ph type="sldImg"/>
          </p:nvPr>
        </p:nvSpPr>
        <p:spPr>
          <a:xfrm>
            <a:off x="1004888" y="1027113"/>
            <a:ext cx="5549900" cy="3700462"/>
          </a:xfrm>
          <a:solidFill>
            <a:schemeClr val="accent1"/>
          </a:solidFill>
          <a:ln w="25400">
            <a:solidFill>
              <a:schemeClr val="accent1">
                <a:shade val="50000"/>
              </a:schemeClr>
            </a:solidFill>
            <a:prstDash val="solid"/>
          </a:ln>
        </p:spPr>
      </p:sp>
      <p:sp>
        <p:nvSpPr>
          <p:cNvPr id="3" name="Not Yer Tutucusu 2"/>
          <p:cNvSpPr txBox="1">
            <a:spLocks noGrp="1"/>
          </p:cNvSpPr>
          <p:nvPr>
            <p:ph type="body" sz="quarter" idx="1"/>
          </p:nvPr>
        </p:nvSpPr>
        <p:spPr>
          <a:xfrm>
            <a:off x="1169640" y="5086800"/>
            <a:ext cx="5226120" cy="4107240"/>
          </a:xfrm>
        </p:spPr>
        <p:txBody>
          <a:bodyPr>
            <a:spAutoFit/>
          </a:bodyPr>
          <a:lstStyle/>
          <a:p>
            <a:endParaRPr lang="tr-TR" sz="2400">
              <a:solidFill>
                <a:srgbClr val="000000"/>
              </a:solidFill>
              <a:latin typeface="Thorndale" pitchFamily="18"/>
              <a:ea typeface="Arial Unicode MS" pitchFamily="2"/>
              <a:cs typeface="Tahoma" pitchFamily="2"/>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noResize="1"/>
          </p:cNvSpPr>
          <p:nvPr>
            <p:ph type="sldImg"/>
          </p:nvPr>
        </p:nvSpPr>
        <p:spPr>
          <a:xfrm>
            <a:off x="1004888" y="1027113"/>
            <a:ext cx="5549900" cy="3700462"/>
          </a:xfrm>
          <a:solidFill>
            <a:schemeClr val="accent1"/>
          </a:solidFill>
          <a:ln w="25400">
            <a:solidFill>
              <a:schemeClr val="accent1">
                <a:shade val="50000"/>
              </a:schemeClr>
            </a:solidFill>
            <a:prstDash val="solid"/>
          </a:ln>
        </p:spPr>
      </p:sp>
      <p:sp>
        <p:nvSpPr>
          <p:cNvPr id="3" name="Not Yer Tutucusu 2"/>
          <p:cNvSpPr txBox="1">
            <a:spLocks noGrp="1"/>
          </p:cNvSpPr>
          <p:nvPr>
            <p:ph type="body" sz="quarter" idx="1"/>
          </p:nvPr>
        </p:nvSpPr>
        <p:spPr>
          <a:xfrm>
            <a:off x="1169640" y="5086800"/>
            <a:ext cx="5226120" cy="4107240"/>
          </a:xfrm>
        </p:spPr>
        <p:txBody>
          <a:bodyPr>
            <a:spAutoFit/>
          </a:bodyPr>
          <a:lstStyle/>
          <a:p>
            <a:endParaRPr lang="tr-TR" sz="2400">
              <a:solidFill>
                <a:srgbClr val="000000"/>
              </a:solidFill>
              <a:latin typeface="Thorndale" pitchFamily="18"/>
              <a:ea typeface="Arial Unicode MS" pitchFamily="2"/>
              <a:cs typeface="Tahoma" pitchFamily="2"/>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noResize="1"/>
          </p:cNvSpPr>
          <p:nvPr>
            <p:ph type="sldImg"/>
          </p:nvPr>
        </p:nvSpPr>
        <p:spPr>
          <a:xfrm>
            <a:off x="1004888" y="1027113"/>
            <a:ext cx="5549900" cy="3700462"/>
          </a:xfrm>
          <a:solidFill>
            <a:schemeClr val="accent1"/>
          </a:solidFill>
          <a:ln w="25400">
            <a:solidFill>
              <a:schemeClr val="accent1">
                <a:shade val="50000"/>
              </a:schemeClr>
            </a:solidFill>
            <a:prstDash val="solid"/>
          </a:ln>
        </p:spPr>
      </p:sp>
      <p:sp>
        <p:nvSpPr>
          <p:cNvPr id="3" name="Not Yer Tutucusu 2"/>
          <p:cNvSpPr txBox="1">
            <a:spLocks noGrp="1"/>
          </p:cNvSpPr>
          <p:nvPr>
            <p:ph type="body" sz="quarter" idx="1"/>
          </p:nvPr>
        </p:nvSpPr>
        <p:spPr>
          <a:xfrm>
            <a:off x="1169640" y="5086800"/>
            <a:ext cx="5226120" cy="4107240"/>
          </a:xfrm>
        </p:spPr>
        <p:txBody>
          <a:bodyPr>
            <a:spAutoFit/>
          </a:bodyPr>
          <a:lstStyle/>
          <a:p>
            <a:endParaRPr lang="tr-TR" sz="2400">
              <a:solidFill>
                <a:srgbClr val="000000"/>
              </a:solidFill>
              <a:latin typeface="Thorndale" pitchFamily="18"/>
              <a:ea typeface="Arial Unicode MS" pitchFamily="2"/>
              <a:cs typeface="Tahoma" pitchFamily="2"/>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noResize="1"/>
          </p:cNvSpPr>
          <p:nvPr>
            <p:ph type="sldImg"/>
          </p:nvPr>
        </p:nvSpPr>
        <p:spPr>
          <a:xfrm>
            <a:off x="1004888" y="1027113"/>
            <a:ext cx="5549900" cy="3700462"/>
          </a:xfrm>
          <a:solidFill>
            <a:schemeClr val="accent1"/>
          </a:solidFill>
          <a:ln w="25400">
            <a:solidFill>
              <a:schemeClr val="accent1">
                <a:shade val="50000"/>
              </a:schemeClr>
            </a:solidFill>
            <a:prstDash val="solid"/>
          </a:ln>
        </p:spPr>
      </p:sp>
      <p:sp>
        <p:nvSpPr>
          <p:cNvPr id="3" name="Not Yer Tutucusu 2"/>
          <p:cNvSpPr txBox="1">
            <a:spLocks noGrp="1"/>
          </p:cNvSpPr>
          <p:nvPr>
            <p:ph type="body" sz="quarter" idx="1"/>
          </p:nvPr>
        </p:nvSpPr>
        <p:spPr>
          <a:xfrm>
            <a:off x="1169640" y="5086800"/>
            <a:ext cx="5226120" cy="4107240"/>
          </a:xfrm>
        </p:spPr>
        <p:txBody>
          <a:bodyPr>
            <a:spAutoFit/>
          </a:bodyPr>
          <a:lstStyle/>
          <a:p>
            <a:endParaRPr lang="tr-TR" sz="2400">
              <a:solidFill>
                <a:srgbClr val="000000"/>
              </a:solidFill>
              <a:latin typeface="Thorndale" pitchFamily="18"/>
              <a:ea typeface="Arial Unicode MS" pitchFamily="2"/>
              <a:cs typeface="Tahoma" pitchFamily="2"/>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noResize="1"/>
          </p:cNvSpPr>
          <p:nvPr>
            <p:ph type="sldImg"/>
          </p:nvPr>
        </p:nvSpPr>
        <p:spPr>
          <a:xfrm>
            <a:off x="1004888" y="1027113"/>
            <a:ext cx="5549900" cy="3700462"/>
          </a:xfrm>
          <a:solidFill>
            <a:schemeClr val="accent1"/>
          </a:solidFill>
          <a:ln w="25400">
            <a:solidFill>
              <a:schemeClr val="accent1">
                <a:shade val="50000"/>
              </a:schemeClr>
            </a:solidFill>
            <a:prstDash val="solid"/>
          </a:ln>
        </p:spPr>
      </p:sp>
      <p:sp>
        <p:nvSpPr>
          <p:cNvPr id="3" name="Not Yer Tutucusu 2"/>
          <p:cNvSpPr txBox="1">
            <a:spLocks noGrp="1"/>
          </p:cNvSpPr>
          <p:nvPr>
            <p:ph type="body" sz="quarter" idx="1"/>
          </p:nvPr>
        </p:nvSpPr>
        <p:spPr>
          <a:xfrm>
            <a:off x="1169640" y="5086800"/>
            <a:ext cx="5226120" cy="4107240"/>
          </a:xfrm>
        </p:spPr>
        <p:txBody>
          <a:bodyPr>
            <a:spAutoFit/>
          </a:bodyPr>
          <a:lstStyle/>
          <a:p>
            <a:endParaRPr lang="tr-TR" sz="2400">
              <a:solidFill>
                <a:srgbClr val="000000"/>
              </a:solidFill>
              <a:latin typeface="Thorndale" pitchFamily="18"/>
              <a:ea typeface="Arial Unicode MS" pitchFamily="2"/>
              <a:cs typeface="Tahoma" pitchFamily="2"/>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noResize="1"/>
          </p:cNvSpPr>
          <p:nvPr>
            <p:ph type="sldImg"/>
          </p:nvPr>
        </p:nvSpPr>
        <p:spPr>
          <a:xfrm>
            <a:off x="1004888" y="1027113"/>
            <a:ext cx="5549900" cy="3700462"/>
          </a:xfrm>
          <a:solidFill>
            <a:schemeClr val="accent1"/>
          </a:solidFill>
          <a:ln w="25400">
            <a:solidFill>
              <a:schemeClr val="accent1">
                <a:shade val="50000"/>
              </a:schemeClr>
            </a:solidFill>
            <a:prstDash val="solid"/>
          </a:ln>
        </p:spPr>
      </p:sp>
      <p:sp>
        <p:nvSpPr>
          <p:cNvPr id="3" name="Not Yer Tutucusu 2"/>
          <p:cNvSpPr txBox="1">
            <a:spLocks noGrp="1"/>
          </p:cNvSpPr>
          <p:nvPr>
            <p:ph type="body" sz="quarter" idx="1"/>
          </p:nvPr>
        </p:nvSpPr>
        <p:spPr>
          <a:xfrm>
            <a:off x="1169640" y="5086800"/>
            <a:ext cx="5226120" cy="4107240"/>
          </a:xfrm>
        </p:spPr>
        <p:txBody>
          <a:bodyPr>
            <a:spAutoFit/>
          </a:bodyPr>
          <a:lstStyle/>
          <a:p>
            <a:endParaRPr lang="tr-TR" sz="2400">
              <a:solidFill>
                <a:srgbClr val="000000"/>
              </a:solidFill>
              <a:latin typeface="Thorndale" pitchFamily="18"/>
              <a:ea typeface="Arial Unicode MS" pitchFamily="2"/>
              <a:cs typeface="Tahoma" pitchFamily="2"/>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noResize="1"/>
          </p:cNvSpPr>
          <p:nvPr>
            <p:ph type="sldImg"/>
          </p:nvPr>
        </p:nvSpPr>
        <p:spPr>
          <a:xfrm>
            <a:off x="1004888" y="1027113"/>
            <a:ext cx="5549900" cy="3700462"/>
          </a:xfrm>
          <a:solidFill>
            <a:schemeClr val="accent1"/>
          </a:solidFill>
          <a:ln w="25400">
            <a:solidFill>
              <a:schemeClr val="accent1">
                <a:shade val="50000"/>
              </a:schemeClr>
            </a:solidFill>
            <a:prstDash val="solid"/>
          </a:ln>
        </p:spPr>
      </p:sp>
      <p:sp>
        <p:nvSpPr>
          <p:cNvPr id="3" name="Not Yer Tutucusu 2"/>
          <p:cNvSpPr txBox="1">
            <a:spLocks noGrp="1"/>
          </p:cNvSpPr>
          <p:nvPr>
            <p:ph type="body" sz="quarter" idx="1"/>
          </p:nvPr>
        </p:nvSpPr>
        <p:spPr>
          <a:xfrm>
            <a:off x="1169640" y="5086800"/>
            <a:ext cx="5226120" cy="4107240"/>
          </a:xfrm>
        </p:spPr>
        <p:txBody>
          <a:bodyPr>
            <a:spAutoFit/>
          </a:bodyPr>
          <a:lstStyle/>
          <a:p>
            <a:endParaRPr lang="tr-TR" sz="2400">
              <a:solidFill>
                <a:srgbClr val="000000"/>
              </a:solidFill>
              <a:latin typeface="Thorndale" pitchFamily="18"/>
              <a:ea typeface="Arial Unicode MS" pitchFamily="2"/>
              <a:cs typeface="Tahoma" pitchFamily="2"/>
            </a:endParaRP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noResize="1"/>
          </p:cNvSpPr>
          <p:nvPr>
            <p:ph type="sldImg"/>
          </p:nvPr>
        </p:nvSpPr>
        <p:spPr>
          <a:xfrm>
            <a:off x="1004888" y="1027113"/>
            <a:ext cx="5549900" cy="3700462"/>
          </a:xfrm>
          <a:solidFill>
            <a:schemeClr val="accent1"/>
          </a:solidFill>
          <a:ln w="25400">
            <a:solidFill>
              <a:schemeClr val="accent1">
                <a:shade val="50000"/>
              </a:schemeClr>
            </a:solidFill>
            <a:prstDash val="solid"/>
          </a:ln>
        </p:spPr>
      </p:sp>
      <p:sp>
        <p:nvSpPr>
          <p:cNvPr id="3" name="Not Yer Tutucusu 2"/>
          <p:cNvSpPr txBox="1">
            <a:spLocks noGrp="1"/>
          </p:cNvSpPr>
          <p:nvPr>
            <p:ph type="body" sz="quarter" idx="1"/>
          </p:nvPr>
        </p:nvSpPr>
        <p:spPr>
          <a:xfrm>
            <a:off x="1169640" y="5086800"/>
            <a:ext cx="5226120" cy="4107240"/>
          </a:xfrm>
        </p:spPr>
        <p:txBody>
          <a:bodyPr/>
          <a:lstStyle/>
          <a:p>
            <a:endParaRPr lang="tr-TR" sz="2400">
              <a:solidFill>
                <a:srgbClr val="000000"/>
              </a:solidFill>
              <a:latin typeface="Thorndale" pitchFamily="18"/>
              <a:ea typeface="Arial Unicode MS" pitchFamily="2"/>
              <a:cs typeface="Tahoma" pitchFamily="2"/>
            </a:endParaRPr>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noResize="1"/>
          </p:cNvSpPr>
          <p:nvPr>
            <p:ph type="sldImg"/>
          </p:nvPr>
        </p:nvSpPr>
        <p:spPr>
          <a:xfrm>
            <a:off x="1004888" y="1027113"/>
            <a:ext cx="5549900" cy="3700462"/>
          </a:xfrm>
          <a:solidFill>
            <a:schemeClr val="accent1"/>
          </a:solidFill>
          <a:ln w="25400">
            <a:solidFill>
              <a:schemeClr val="accent1">
                <a:shade val="50000"/>
              </a:schemeClr>
            </a:solidFill>
            <a:prstDash val="solid"/>
          </a:ln>
        </p:spPr>
      </p:sp>
      <p:sp>
        <p:nvSpPr>
          <p:cNvPr id="3" name="Not Yer Tutucusu 2"/>
          <p:cNvSpPr txBox="1">
            <a:spLocks noGrp="1"/>
          </p:cNvSpPr>
          <p:nvPr>
            <p:ph type="body" sz="quarter" idx="1"/>
          </p:nvPr>
        </p:nvSpPr>
        <p:spPr>
          <a:xfrm>
            <a:off x="1169640" y="5086800"/>
            <a:ext cx="5226120" cy="4107240"/>
          </a:xfrm>
        </p:spPr>
        <p:txBody>
          <a:bodyPr>
            <a:spAutoFit/>
          </a:bodyPr>
          <a:lstStyle/>
          <a:p>
            <a:endParaRPr lang="tr-TR" sz="2400">
              <a:solidFill>
                <a:srgbClr val="000000"/>
              </a:solidFill>
              <a:latin typeface="Thorndale" pitchFamily="18"/>
              <a:ea typeface="Arial Unicode MS" pitchFamily="2"/>
              <a:cs typeface="Tahoma" pitchFamily="2"/>
            </a:endParaRPr>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noResize="1"/>
          </p:cNvSpPr>
          <p:nvPr>
            <p:ph type="sldImg"/>
          </p:nvPr>
        </p:nvSpPr>
        <p:spPr>
          <a:xfrm>
            <a:off x="1004888" y="1027113"/>
            <a:ext cx="5549900" cy="3700462"/>
          </a:xfrm>
          <a:solidFill>
            <a:schemeClr val="accent1"/>
          </a:solidFill>
          <a:ln w="25400">
            <a:solidFill>
              <a:schemeClr val="accent1">
                <a:shade val="50000"/>
              </a:schemeClr>
            </a:solidFill>
            <a:prstDash val="solid"/>
          </a:ln>
        </p:spPr>
      </p:sp>
      <p:sp>
        <p:nvSpPr>
          <p:cNvPr id="3" name="Not Yer Tutucusu 2"/>
          <p:cNvSpPr txBox="1">
            <a:spLocks noGrp="1"/>
          </p:cNvSpPr>
          <p:nvPr>
            <p:ph type="body" sz="quarter" idx="1"/>
          </p:nvPr>
        </p:nvSpPr>
        <p:spPr>
          <a:xfrm>
            <a:off x="1169640" y="5086800"/>
            <a:ext cx="5226120" cy="4107240"/>
          </a:xfrm>
        </p:spPr>
        <p:txBody>
          <a:bodyPr/>
          <a:lstStyle/>
          <a:p>
            <a:endParaRPr lang="tr-TR" sz="2400">
              <a:solidFill>
                <a:srgbClr val="000000"/>
              </a:solidFill>
              <a:latin typeface="Thorndale" pitchFamily="18"/>
              <a:ea typeface="Arial Unicode MS" pitchFamily="2"/>
              <a:cs typeface="Tahoma" pitchFamily="2"/>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noResize="1"/>
          </p:cNvSpPr>
          <p:nvPr>
            <p:ph type="sldImg"/>
          </p:nvPr>
        </p:nvSpPr>
        <p:spPr>
          <a:xfrm>
            <a:off x="1004888" y="1027113"/>
            <a:ext cx="5549900" cy="3700462"/>
          </a:xfrm>
          <a:solidFill>
            <a:schemeClr val="accent1"/>
          </a:solidFill>
          <a:ln w="25400">
            <a:solidFill>
              <a:schemeClr val="accent1">
                <a:shade val="50000"/>
              </a:schemeClr>
            </a:solidFill>
            <a:prstDash val="solid"/>
          </a:ln>
        </p:spPr>
      </p:sp>
      <p:sp>
        <p:nvSpPr>
          <p:cNvPr id="3" name="Not Yer Tutucusu 2"/>
          <p:cNvSpPr txBox="1">
            <a:spLocks noGrp="1"/>
          </p:cNvSpPr>
          <p:nvPr>
            <p:ph type="body" sz="quarter" idx="1"/>
          </p:nvPr>
        </p:nvSpPr>
        <p:spPr>
          <a:xfrm>
            <a:off x="1169640" y="5086800"/>
            <a:ext cx="5226120" cy="4107240"/>
          </a:xfrm>
        </p:spPr>
        <p:txBody>
          <a:bodyPr>
            <a:spAutoFit/>
          </a:bodyPr>
          <a:lstStyle/>
          <a:p>
            <a:endParaRPr lang="tr-TR" sz="2400">
              <a:solidFill>
                <a:srgbClr val="000000"/>
              </a:solidFill>
              <a:latin typeface="Thorndale" pitchFamily="18"/>
              <a:ea typeface="Arial Unicode MS" pitchFamily="2"/>
              <a:cs typeface="Tahoma" pitchFamily="2"/>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noResize="1"/>
          </p:cNvSpPr>
          <p:nvPr>
            <p:ph type="sldImg"/>
          </p:nvPr>
        </p:nvSpPr>
        <p:spPr>
          <a:xfrm>
            <a:off x="1004888" y="1027113"/>
            <a:ext cx="5549900" cy="3700462"/>
          </a:xfrm>
          <a:solidFill>
            <a:schemeClr val="accent1"/>
          </a:solidFill>
          <a:ln w="25400">
            <a:solidFill>
              <a:schemeClr val="accent1">
                <a:shade val="50000"/>
              </a:schemeClr>
            </a:solidFill>
            <a:prstDash val="solid"/>
          </a:ln>
        </p:spPr>
      </p:sp>
      <p:sp>
        <p:nvSpPr>
          <p:cNvPr id="3" name="Not Yer Tutucusu 2"/>
          <p:cNvSpPr txBox="1">
            <a:spLocks noGrp="1"/>
          </p:cNvSpPr>
          <p:nvPr>
            <p:ph type="body" sz="quarter" idx="1"/>
          </p:nvPr>
        </p:nvSpPr>
        <p:spPr>
          <a:xfrm>
            <a:off x="1169640" y="5086800"/>
            <a:ext cx="5226120" cy="4107240"/>
          </a:xfrm>
        </p:spPr>
        <p:txBody>
          <a:bodyPr>
            <a:spAutoFit/>
          </a:bodyPr>
          <a:lstStyle/>
          <a:p>
            <a:endParaRPr lang="tr-TR" sz="2400">
              <a:solidFill>
                <a:srgbClr val="000000"/>
              </a:solidFill>
              <a:latin typeface="Thorndale" pitchFamily="18"/>
              <a:ea typeface="Arial Unicode MS" pitchFamily="2"/>
              <a:cs typeface="Tahoma" pitchFamily="2"/>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noResize="1"/>
          </p:cNvSpPr>
          <p:nvPr>
            <p:ph type="sldImg"/>
          </p:nvPr>
        </p:nvSpPr>
        <p:spPr>
          <a:xfrm>
            <a:off x="1004888" y="1027113"/>
            <a:ext cx="5549900" cy="3700462"/>
          </a:xfrm>
          <a:solidFill>
            <a:schemeClr val="accent1"/>
          </a:solidFill>
          <a:ln w="25400">
            <a:solidFill>
              <a:schemeClr val="accent1">
                <a:shade val="50000"/>
              </a:schemeClr>
            </a:solidFill>
            <a:prstDash val="solid"/>
          </a:ln>
        </p:spPr>
      </p:sp>
      <p:sp>
        <p:nvSpPr>
          <p:cNvPr id="3" name="Not Yer Tutucusu 2"/>
          <p:cNvSpPr txBox="1">
            <a:spLocks noGrp="1"/>
          </p:cNvSpPr>
          <p:nvPr>
            <p:ph type="body" sz="quarter" idx="1"/>
          </p:nvPr>
        </p:nvSpPr>
        <p:spPr>
          <a:xfrm>
            <a:off x="1169640" y="5086800"/>
            <a:ext cx="5226120" cy="4107240"/>
          </a:xfrm>
        </p:spPr>
        <p:txBody>
          <a:bodyPr>
            <a:spAutoFit/>
          </a:bodyPr>
          <a:lstStyle/>
          <a:p>
            <a:endParaRPr lang="tr-TR" sz="2400">
              <a:solidFill>
                <a:srgbClr val="000000"/>
              </a:solidFill>
              <a:latin typeface="Thorndale" pitchFamily="18"/>
              <a:ea typeface="Arial Unicode MS" pitchFamily="2"/>
              <a:cs typeface="Tahoma" pitchFamily="2"/>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noResize="1"/>
          </p:cNvSpPr>
          <p:nvPr>
            <p:ph type="sldImg"/>
          </p:nvPr>
        </p:nvSpPr>
        <p:spPr>
          <a:xfrm>
            <a:off x="1004888" y="1027113"/>
            <a:ext cx="5549900" cy="3700462"/>
          </a:xfrm>
          <a:solidFill>
            <a:schemeClr val="accent1"/>
          </a:solidFill>
          <a:ln w="25400">
            <a:solidFill>
              <a:schemeClr val="accent1">
                <a:shade val="50000"/>
              </a:schemeClr>
            </a:solidFill>
            <a:prstDash val="solid"/>
          </a:ln>
        </p:spPr>
      </p:sp>
      <p:sp>
        <p:nvSpPr>
          <p:cNvPr id="3" name="Not Yer Tutucusu 2"/>
          <p:cNvSpPr txBox="1">
            <a:spLocks noGrp="1"/>
          </p:cNvSpPr>
          <p:nvPr>
            <p:ph type="body" sz="quarter" idx="1"/>
          </p:nvPr>
        </p:nvSpPr>
        <p:spPr>
          <a:xfrm>
            <a:off x="1169640" y="5086800"/>
            <a:ext cx="5226120" cy="4107240"/>
          </a:xfrm>
        </p:spPr>
        <p:txBody>
          <a:bodyPr>
            <a:spAutoFit/>
          </a:bodyPr>
          <a:lstStyle/>
          <a:p>
            <a:endParaRPr lang="tr-TR" sz="2400">
              <a:solidFill>
                <a:srgbClr val="000000"/>
              </a:solidFill>
              <a:latin typeface="Thorndale" pitchFamily="18"/>
              <a:ea typeface="Arial Unicode MS" pitchFamily="2"/>
              <a:cs typeface="Tahoma" pitchFamily="2"/>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noResize="1"/>
          </p:cNvSpPr>
          <p:nvPr>
            <p:ph type="sldImg"/>
          </p:nvPr>
        </p:nvSpPr>
        <p:spPr>
          <a:xfrm>
            <a:off x="1004888" y="1027113"/>
            <a:ext cx="5549900" cy="3700462"/>
          </a:xfrm>
          <a:solidFill>
            <a:schemeClr val="accent1"/>
          </a:solidFill>
          <a:ln w="25400">
            <a:solidFill>
              <a:schemeClr val="accent1">
                <a:shade val="50000"/>
              </a:schemeClr>
            </a:solidFill>
            <a:prstDash val="solid"/>
          </a:ln>
        </p:spPr>
      </p:sp>
      <p:sp>
        <p:nvSpPr>
          <p:cNvPr id="3" name="Not Yer Tutucusu 2"/>
          <p:cNvSpPr txBox="1">
            <a:spLocks noGrp="1"/>
          </p:cNvSpPr>
          <p:nvPr>
            <p:ph type="body" sz="quarter" idx="1"/>
          </p:nvPr>
        </p:nvSpPr>
        <p:spPr>
          <a:xfrm>
            <a:off x="1169640" y="5086800"/>
            <a:ext cx="5226120" cy="4107240"/>
          </a:xfrm>
        </p:spPr>
        <p:txBody>
          <a:bodyPr>
            <a:spAutoFit/>
          </a:bodyPr>
          <a:lstStyle/>
          <a:p>
            <a:endParaRPr lang="tr-TR" sz="2400">
              <a:solidFill>
                <a:srgbClr val="000000"/>
              </a:solidFill>
              <a:latin typeface="Thorndale" pitchFamily="18"/>
              <a:ea typeface="Arial Unicode MS" pitchFamily="2"/>
              <a:cs typeface="Tahoma" pitchFamily="2"/>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728663" y="2012950"/>
            <a:ext cx="8262937" cy="1389063"/>
          </a:xfrm>
        </p:spPr>
        <p:txBody>
          <a:bodyPr/>
          <a:lstStyle/>
          <a:p>
            <a:r>
              <a:rPr lang="tr-TR" smtClean="0"/>
              <a:t>Asıl başlık stili için tıklatın</a:t>
            </a:r>
            <a:endParaRPr lang="tr-TR"/>
          </a:p>
        </p:txBody>
      </p:sp>
      <p:sp>
        <p:nvSpPr>
          <p:cNvPr id="3" name="Alt Başlık 2"/>
          <p:cNvSpPr>
            <a:spLocks noGrp="1"/>
          </p:cNvSpPr>
          <p:nvPr>
            <p:ph type="subTitle" idx="1"/>
          </p:nvPr>
        </p:nvSpPr>
        <p:spPr>
          <a:xfrm>
            <a:off x="1457325" y="3671888"/>
            <a:ext cx="6805613" cy="1655762"/>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pPr lvl="0"/>
            <a:fld id="{E1F671B2-BBB7-4A40-81E9-7E21BA4465EB}" type="datetime1">
              <a:rPr lang="en-US" smtClean="0"/>
              <a:t>5/19/2013</a:t>
            </a:fld>
            <a:endParaRPr lang="tr-TR"/>
          </a:p>
        </p:txBody>
      </p:sp>
      <p:sp>
        <p:nvSpPr>
          <p:cNvPr id="5" name="Altbilgi Yer Tutucusu 4"/>
          <p:cNvSpPr>
            <a:spLocks noGrp="1"/>
          </p:cNvSpPr>
          <p:nvPr>
            <p:ph type="ftr" sz="quarter" idx="11"/>
          </p:nvPr>
        </p:nvSpPr>
        <p:spPr/>
        <p:txBody>
          <a:bodyPr/>
          <a:lstStyle/>
          <a:p>
            <a:pPr lvl="0"/>
            <a:endParaRPr lang="tr-TR"/>
          </a:p>
        </p:txBody>
      </p:sp>
      <p:sp>
        <p:nvSpPr>
          <p:cNvPr id="6" name="Slayt Numarası Yer Tutucusu 5"/>
          <p:cNvSpPr>
            <a:spLocks noGrp="1"/>
          </p:cNvSpPr>
          <p:nvPr>
            <p:ph type="sldNum" sz="quarter" idx="12"/>
          </p:nvPr>
        </p:nvSpPr>
        <p:spPr/>
        <p:txBody>
          <a:bodyPr/>
          <a:lstStyle/>
          <a:p>
            <a:pPr lvl="0"/>
            <a:fld id="{0F3E40AD-B00B-4031-9839-1F08FFCCB894}" type="slidenum">
              <a:t>‹#›</a:t>
            </a:fld>
            <a:endParaRPr lang="tr-TR"/>
          </a:p>
        </p:txBody>
      </p:sp>
    </p:spTree>
    <p:extLst>
      <p:ext uri="{BB962C8B-B14F-4D97-AF65-F5344CB8AC3E}">
        <p14:creationId xmlns:p14="http://schemas.microsoft.com/office/powerpoint/2010/main" val="3371001402"/>
      </p:ext>
    </p:extLst>
  </p:cSld>
  <p:clrMapOvr>
    <a:masterClrMapping/>
  </p:clrMapOvr>
  <p:transition spd="slow">
    <p:wip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pPr lvl="0"/>
            <a:fld id="{5FF6030C-92E5-4FBF-AED6-EA55781C90AC}" type="datetime1">
              <a:rPr lang="en-US" smtClean="0"/>
              <a:t>5/19/2013</a:t>
            </a:fld>
            <a:endParaRPr lang="tr-TR"/>
          </a:p>
        </p:txBody>
      </p:sp>
      <p:sp>
        <p:nvSpPr>
          <p:cNvPr id="5" name="Altbilgi Yer Tutucusu 4"/>
          <p:cNvSpPr>
            <a:spLocks noGrp="1"/>
          </p:cNvSpPr>
          <p:nvPr>
            <p:ph type="ftr" sz="quarter" idx="11"/>
          </p:nvPr>
        </p:nvSpPr>
        <p:spPr/>
        <p:txBody>
          <a:bodyPr/>
          <a:lstStyle/>
          <a:p>
            <a:pPr lvl="0"/>
            <a:endParaRPr lang="tr-TR"/>
          </a:p>
        </p:txBody>
      </p:sp>
      <p:sp>
        <p:nvSpPr>
          <p:cNvPr id="6" name="Slayt Numarası Yer Tutucusu 5"/>
          <p:cNvSpPr>
            <a:spLocks noGrp="1"/>
          </p:cNvSpPr>
          <p:nvPr>
            <p:ph type="sldNum" sz="quarter" idx="12"/>
          </p:nvPr>
        </p:nvSpPr>
        <p:spPr/>
        <p:txBody>
          <a:bodyPr/>
          <a:lstStyle/>
          <a:p>
            <a:pPr lvl="0"/>
            <a:fld id="{DD224E14-A2F0-4FBB-B994-080C51C9B855}" type="slidenum">
              <a:t>‹#›</a:t>
            </a:fld>
            <a:endParaRPr lang="tr-TR"/>
          </a:p>
        </p:txBody>
      </p:sp>
    </p:spTree>
    <p:extLst>
      <p:ext uri="{BB962C8B-B14F-4D97-AF65-F5344CB8AC3E}">
        <p14:creationId xmlns:p14="http://schemas.microsoft.com/office/powerpoint/2010/main" val="2313477638"/>
      </p:ext>
    </p:extLst>
  </p:cSld>
  <p:clrMapOvr>
    <a:masterClrMapping/>
  </p:clrMapOvr>
  <p:transition spd="slow">
    <p:wip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7046913" y="258763"/>
            <a:ext cx="2185987" cy="5534025"/>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485775" y="258763"/>
            <a:ext cx="6408738" cy="55340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pPr lvl="0"/>
            <a:fld id="{59B8CAC6-F5EE-484E-B514-DA6304C06FD2}" type="datetime1">
              <a:rPr lang="en-US" smtClean="0"/>
              <a:t>5/19/2013</a:t>
            </a:fld>
            <a:endParaRPr lang="tr-TR"/>
          </a:p>
        </p:txBody>
      </p:sp>
      <p:sp>
        <p:nvSpPr>
          <p:cNvPr id="5" name="Altbilgi Yer Tutucusu 4"/>
          <p:cNvSpPr>
            <a:spLocks noGrp="1"/>
          </p:cNvSpPr>
          <p:nvPr>
            <p:ph type="ftr" sz="quarter" idx="11"/>
          </p:nvPr>
        </p:nvSpPr>
        <p:spPr/>
        <p:txBody>
          <a:bodyPr/>
          <a:lstStyle/>
          <a:p>
            <a:pPr lvl="0"/>
            <a:endParaRPr lang="tr-TR"/>
          </a:p>
        </p:txBody>
      </p:sp>
      <p:sp>
        <p:nvSpPr>
          <p:cNvPr id="6" name="Slayt Numarası Yer Tutucusu 5"/>
          <p:cNvSpPr>
            <a:spLocks noGrp="1"/>
          </p:cNvSpPr>
          <p:nvPr>
            <p:ph type="sldNum" sz="quarter" idx="12"/>
          </p:nvPr>
        </p:nvSpPr>
        <p:spPr/>
        <p:txBody>
          <a:bodyPr/>
          <a:lstStyle/>
          <a:p>
            <a:pPr lvl="0"/>
            <a:fld id="{6EFEF999-E70C-4C14-99E1-6FFE5B5A4BA7}" type="slidenum">
              <a:t>‹#›</a:t>
            </a:fld>
            <a:endParaRPr lang="tr-TR"/>
          </a:p>
        </p:txBody>
      </p:sp>
    </p:spTree>
    <p:extLst>
      <p:ext uri="{BB962C8B-B14F-4D97-AF65-F5344CB8AC3E}">
        <p14:creationId xmlns:p14="http://schemas.microsoft.com/office/powerpoint/2010/main" val="1340996033"/>
      </p:ext>
    </p:extLst>
  </p:cSld>
  <p:clrMapOvr>
    <a:masterClrMapping/>
  </p:clrMapOvr>
  <p:transition spd="slow">
    <p:wip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7" name="İkizkenar Üçgen 6"/>
          <p:cNvSpPr/>
          <p:nvPr/>
        </p:nvSpPr>
        <p:spPr>
          <a:xfrm rot="16200000">
            <a:off x="8142227" y="4888378"/>
            <a:ext cx="1788662" cy="1375791"/>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Başlık 7"/>
          <p:cNvSpPr>
            <a:spLocks noGrp="1"/>
          </p:cNvSpPr>
          <p:nvPr>
            <p:ph type="ctrTitle"/>
          </p:nvPr>
        </p:nvSpPr>
        <p:spPr>
          <a:xfrm>
            <a:off x="574610" y="733521"/>
            <a:ext cx="8571044" cy="1389038"/>
          </a:xfrm>
        </p:spPr>
        <p:txBody>
          <a:bodyPr anchor="b">
            <a:normAutofit/>
          </a:bodyPr>
          <a:lstStyle>
            <a:lvl1pPr algn="r">
              <a:defRPr sz="4400"/>
            </a:lvl1pPr>
          </a:lstStyle>
          <a:p>
            <a:r>
              <a:rPr kumimoji="0" lang="tr-TR" smtClean="0"/>
              <a:t>Asıl başlık stili için tıklatın</a:t>
            </a:r>
            <a:endParaRPr kumimoji="0" lang="en-US"/>
          </a:p>
        </p:txBody>
      </p:sp>
      <p:sp>
        <p:nvSpPr>
          <p:cNvPr id="9" name="Alt Başlık 8"/>
          <p:cNvSpPr>
            <a:spLocks noGrp="1"/>
          </p:cNvSpPr>
          <p:nvPr>
            <p:ph type="subTitle" idx="1"/>
          </p:nvPr>
        </p:nvSpPr>
        <p:spPr>
          <a:xfrm>
            <a:off x="574610" y="2126306"/>
            <a:ext cx="8571044" cy="1656045"/>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Veri Yer Tutucusu 27"/>
          <p:cNvSpPr>
            <a:spLocks noGrp="1"/>
          </p:cNvSpPr>
          <p:nvPr>
            <p:ph type="dt" sz="half" idx="10"/>
          </p:nvPr>
        </p:nvSpPr>
        <p:spPr>
          <a:xfrm>
            <a:off x="1458039" y="5681404"/>
            <a:ext cx="6156167" cy="345009"/>
          </a:xfrm>
        </p:spPr>
        <p:txBody>
          <a:bodyPr tIns="0" bIns="0" anchor="t"/>
          <a:lstStyle>
            <a:lvl1pPr algn="r">
              <a:defRPr sz="1000"/>
            </a:lvl1pPr>
          </a:lstStyle>
          <a:p>
            <a:fld id="{51311C34-6513-4055-9A9D-366D5E08F636}" type="datetime1">
              <a:rPr lang="en-US" smtClean="0"/>
              <a:t>5/19/2013</a:t>
            </a:fld>
            <a:endParaRPr lang="en-US"/>
          </a:p>
        </p:txBody>
      </p:sp>
      <p:sp>
        <p:nvSpPr>
          <p:cNvPr id="17" name="Altbilgi Yer Tutucusu 16"/>
          <p:cNvSpPr>
            <a:spLocks noGrp="1"/>
          </p:cNvSpPr>
          <p:nvPr>
            <p:ph type="ftr" sz="quarter" idx="11"/>
          </p:nvPr>
        </p:nvSpPr>
        <p:spPr>
          <a:xfrm>
            <a:off x="1458039" y="5339393"/>
            <a:ext cx="6156167" cy="345009"/>
          </a:xfrm>
        </p:spPr>
        <p:txBody>
          <a:bodyPr tIns="0" bIns="0" anchor="b"/>
          <a:lstStyle>
            <a:lvl1pPr algn="r">
              <a:defRPr sz="1100"/>
            </a:lvl1pPr>
          </a:lstStyle>
          <a:p>
            <a:endParaRPr kumimoji="0" lang="en-US"/>
          </a:p>
        </p:txBody>
      </p:sp>
      <p:sp>
        <p:nvSpPr>
          <p:cNvPr id="29" name="Slayt Numarası Yer Tutucusu 28"/>
          <p:cNvSpPr>
            <a:spLocks noGrp="1"/>
          </p:cNvSpPr>
          <p:nvPr>
            <p:ph type="sldNum" sz="quarter" idx="12"/>
          </p:nvPr>
        </p:nvSpPr>
        <p:spPr>
          <a:xfrm>
            <a:off x="8921134" y="5435398"/>
            <a:ext cx="534614" cy="345009"/>
          </a:xfrm>
        </p:spPr>
        <p:txBody>
          <a:bodyPr anchor="ctr"/>
          <a:lstStyle>
            <a:lvl1pPr algn="ctr">
              <a:defRPr sz="1300">
                <a:solidFill>
                  <a:srgbClr val="FFFFFF"/>
                </a:solidFill>
              </a:defRPr>
            </a:lvl1pPr>
          </a:lstStyle>
          <a:p>
            <a:fld id="{A3DCDF73-85D2-4237-9B32-053DBDB0C312}" type="slidenum">
              <a:rPr kumimoji="0" lang="en-US" smtClean="0"/>
              <a:t>‹#›</a:t>
            </a:fld>
            <a:endParaRPr kumimoji="0" lang="en-US"/>
          </a:p>
        </p:txBody>
      </p:sp>
    </p:spTree>
  </p:cSld>
  <p:clrMapOvr>
    <a:masterClrMapping/>
  </p:clrMapOvr>
  <p:transition spd="slow">
    <p:wip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86013" y="252757"/>
            <a:ext cx="8748237" cy="1321956"/>
          </a:xfrm>
        </p:spPr>
        <p:txBody>
          <a:bodyPr/>
          <a:lstStyle/>
          <a:p>
            <a:r>
              <a:rPr kumimoji="0" lang="tr-TR" smtClean="0"/>
              <a:t>Asıl başlık stili için tıklatın</a:t>
            </a:r>
            <a:endParaRPr kumimoji="0" lang="en-US"/>
          </a:p>
        </p:txBody>
      </p:sp>
      <p:sp>
        <p:nvSpPr>
          <p:cNvPr id="3" name="İçerik Yer Tutucusu 2"/>
          <p:cNvSpPr>
            <a:spLocks noGrp="1"/>
          </p:cNvSpPr>
          <p:nvPr>
            <p:ph idx="1"/>
          </p:nvPr>
        </p:nvSpPr>
        <p:spPr>
          <a:xfrm>
            <a:off x="486013" y="1779079"/>
            <a:ext cx="8748237" cy="4320117"/>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a:xfrm>
            <a:off x="5093418" y="6123045"/>
            <a:ext cx="2268061" cy="285128"/>
          </a:xfrm>
        </p:spPr>
        <p:txBody>
          <a:bodyPr/>
          <a:lstStyle/>
          <a:p>
            <a:fld id="{FF781B60-8A2A-43BD-ACF6-02065459C927}" type="datetime1">
              <a:rPr lang="en-US" smtClean="0"/>
              <a:t>5/19/2013</a:t>
            </a:fld>
            <a:endParaRPr lang="en-US"/>
          </a:p>
        </p:txBody>
      </p:sp>
      <p:sp>
        <p:nvSpPr>
          <p:cNvPr id="5" name="Altbilgi Yer Tutucusu 4"/>
          <p:cNvSpPr>
            <a:spLocks noGrp="1"/>
          </p:cNvSpPr>
          <p:nvPr>
            <p:ph type="ftr" sz="quarter" idx="11"/>
          </p:nvPr>
        </p:nvSpPr>
        <p:spPr>
          <a:xfrm>
            <a:off x="486013" y="6123916"/>
            <a:ext cx="4528529" cy="284257"/>
          </a:xfrm>
        </p:spPr>
        <p:txBody>
          <a:bodyPr/>
          <a:lstStyle/>
          <a:p>
            <a:endParaRPr kumimoji="0" lang="en-US"/>
          </a:p>
        </p:txBody>
      </p:sp>
      <p:sp>
        <p:nvSpPr>
          <p:cNvPr id="6" name="Slayt Numarası Yer Tutucusu 5"/>
          <p:cNvSpPr>
            <a:spLocks noGrp="1"/>
          </p:cNvSpPr>
          <p:nvPr>
            <p:ph type="sldNum" sz="quarter" idx="12"/>
          </p:nvPr>
        </p:nvSpPr>
        <p:spPr/>
        <p:txBody>
          <a:bodyPr/>
          <a:lstStyle/>
          <a:p>
            <a:fld id="{A3DCDF73-85D2-4237-9B32-053DBDB0C312}" type="slidenum">
              <a:rPr kumimoji="0" lang="en-US" smtClean="0"/>
              <a:t>‹#›</a:t>
            </a:fld>
            <a:endParaRPr kumimoji="0" lang="en-US"/>
          </a:p>
        </p:txBody>
      </p:sp>
    </p:spTree>
  </p:cSld>
  <p:clrMapOvr>
    <a:masterClrMapping/>
  </p:clrMapOvr>
  <p:transition spd="slow">
    <p:wip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2">
        <a:schemeClr val="bg1"/>
      </p:bgRef>
    </p:bg>
    <p:spTree>
      <p:nvGrpSpPr>
        <p:cNvPr id="1" name=""/>
        <p:cNvGrpSpPr/>
        <p:nvPr/>
      </p:nvGrpSpPr>
      <p:grpSpPr>
        <a:xfrm>
          <a:off x="0" y="0"/>
          <a:ext cx="0" cy="0"/>
          <a:chOff x="0" y="0"/>
          <a:chExt cx="0" cy="0"/>
        </a:xfrm>
      </p:grpSpPr>
      <p:sp>
        <p:nvSpPr>
          <p:cNvPr id="9" name="Dik Üçgen 8"/>
          <p:cNvSpPr/>
          <p:nvPr/>
        </p:nvSpPr>
        <p:spPr>
          <a:xfrm flipV="1">
            <a:off x="7478" y="6647"/>
            <a:ext cx="9705308" cy="6460237"/>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İkizkenar Üçgen 7"/>
          <p:cNvSpPr/>
          <p:nvPr/>
        </p:nvSpPr>
        <p:spPr>
          <a:xfrm rot="5400000" flipV="1">
            <a:off x="8142227" y="216007"/>
            <a:ext cx="1788662" cy="1375791"/>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Veri Yer Tutucusu 3"/>
          <p:cNvSpPr>
            <a:spLocks noGrp="1"/>
          </p:cNvSpPr>
          <p:nvPr>
            <p:ph type="dt" sz="half" idx="10"/>
          </p:nvPr>
        </p:nvSpPr>
        <p:spPr>
          <a:xfrm>
            <a:off x="7393982" y="6120165"/>
            <a:ext cx="2268061" cy="288008"/>
          </a:xfrm>
        </p:spPr>
        <p:txBody>
          <a:bodyPr/>
          <a:lstStyle/>
          <a:p>
            <a:fld id="{32662BC4-70FB-4E5E-9830-051BD7D18B88}" type="datetime1">
              <a:rPr lang="en-US" smtClean="0"/>
              <a:t>5/19/2013</a:t>
            </a:fld>
            <a:endParaRPr lang="en-US"/>
          </a:p>
        </p:txBody>
      </p:sp>
      <p:sp>
        <p:nvSpPr>
          <p:cNvPr id="5" name="Altbilgi Yer Tutucusu 4"/>
          <p:cNvSpPr>
            <a:spLocks noGrp="1"/>
          </p:cNvSpPr>
          <p:nvPr>
            <p:ph type="ftr" sz="quarter" idx="11"/>
          </p:nvPr>
        </p:nvSpPr>
        <p:spPr>
          <a:xfrm>
            <a:off x="2784451" y="6123916"/>
            <a:ext cx="4528529" cy="284257"/>
          </a:xfrm>
        </p:spPr>
        <p:txBody>
          <a:bodyPr/>
          <a:lstStyle/>
          <a:p>
            <a:endParaRPr kumimoji="0" lang="en-US"/>
          </a:p>
        </p:txBody>
      </p:sp>
      <p:sp>
        <p:nvSpPr>
          <p:cNvPr id="6" name="Slayt Numarası Yer Tutucusu 5"/>
          <p:cNvSpPr>
            <a:spLocks noGrp="1"/>
          </p:cNvSpPr>
          <p:nvPr>
            <p:ph type="sldNum" sz="quarter" idx="12"/>
          </p:nvPr>
        </p:nvSpPr>
        <p:spPr>
          <a:xfrm>
            <a:off x="8983649" y="765020"/>
            <a:ext cx="534614" cy="284257"/>
          </a:xfrm>
        </p:spPr>
        <p:txBody>
          <a:bodyPr/>
          <a:lstStyle/>
          <a:p>
            <a:fld id="{A3DCDF73-85D2-4237-9B32-053DBDB0C312}" type="slidenum">
              <a:rPr kumimoji="0" lang="en-US" smtClean="0"/>
              <a:t>‹#›</a:t>
            </a:fld>
            <a:endParaRPr kumimoji="0" lang="en-US"/>
          </a:p>
        </p:txBody>
      </p:sp>
      <p:cxnSp>
        <p:nvCxnSpPr>
          <p:cNvPr id="11" name="Düz Bağlayıcı 10"/>
          <p:cNvCxnSpPr/>
          <p:nvPr/>
        </p:nvCxnSpPr>
        <p:spPr>
          <a:xfrm rot="10800000">
            <a:off x="6876464" y="8864"/>
            <a:ext cx="2841307" cy="1795523"/>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Düz Bağlayıcı 9"/>
          <p:cNvCxnSpPr/>
          <p:nvPr/>
        </p:nvCxnSpPr>
        <p:spPr>
          <a:xfrm flipV="1">
            <a:off x="0" y="6647"/>
            <a:ext cx="9712786" cy="646688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Başlık 1"/>
          <p:cNvSpPr>
            <a:spLocks noGrp="1"/>
          </p:cNvSpPr>
          <p:nvPr>
            <p:ph type="title"/>
          </p:nvPr>
        </p:nvSpPr>
        <p:spPr>
          <a:xfrm>
            <a:off x="405011" y="256509"/>
            <a:ext cx="7695208" cy="1287035"/>
          </a:xfrm>
        </p:spPr>
        <p:txBody>
          <a:bodyPr anchor="ctr"/>
          <a:lstStyle>
            <a:lvl1pPr marL="0" algn="l">
              <a:buNone/>
              <a:defRPr sz="3600" b="1" cap="none" baseline="0"/>
            </a:lvl1pPr>
          </a:lstStyle>
          <a:p>
            <a:r>
              <a:rPr kumimoji="0" lang="tr-TR" smtClean="0"/>
              <a:t>Asıl başlık stili için tıklatın</a:t>
            </a:r>
            <a:endParaRPr kumimoji="0" lang="en-US"/>
          </a:p>
        </p:txBody>
      </p:sp>
      <p:sp>
        <p:nvSpPr>
          <p:cNvPr id="3" name="Metin Yer Tutucusu 2"/>
          <p:cNvSpPr>
            <a:spLocks noGrp="1"/>
          </p:cNvSpPr>
          <p:nvPr>
            <p:ph type="body" idx="1"/>
          </p:nvPr>
        </p:nvSpPr>
        <p:spPr>
          <a:xfrm>
            <a:off x="405011" y="1543540"/>
            <a:ext cx="4131112" cy="2160058"/>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Tree>
  </p:cSld>
  <p:clrMapOvr>
    <a:overrideClrMapping bg1="dk1" tx1="lt1" bg2="dk2" tx2="lt2" accent1="accent1" accent2="accent2" accent3="accent3" accent4="accent4" accent5="accent5" accent6="accent6" hlink="hlink" folHlink="folHlink"/>
  </p:clrMapOvr>
  <p:transition spd="slow">
    <p:wip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marL="0" algn="l">
              <a:defRPr/>
            </a:lvl1pPr>
          </a:lstStyle>
          <a:p>
            <a:r>
              <a:rPr kumimoji="0" lang="tr-TR" smtClean="0"/>
              <a:t>Asıl başlık stili için tıklatın</a:t>
            </a:r>
            <a:endParaRPr kumimoji="0" lang="en-US"/>
          </a:p>
        </p:txBody>
      </p:sp>
      <p:sp>
        <p:nvSpPr>
          <p:cNvPr id="3" name="İçerik Yer Tutucusu 2"/>
          <p:cNvSpPr>
            <a:spLocks noGrp="1"/>
          </p:cNvSpPr>
          <p:nvPr>
            <p:ph sz="half" idx="1"/>
          </p:nvPr>
        </p:nvSpPr>
        <p:spPr>
          <a:xfrm>
            <a:off x="486013" y="1627544"/>
            <a:ext cx="4293116" cy="4276616"/>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İçerik Yer Tutucusu 3"/>
          <p:cNvSpPr>
            <a:spLocks noGrp="1"/>
          </p:cNvSpPr>
          <p:nvPr>
            <p:ph sz="half" idx="2"/>
          </p:nvPr>
        </p:nvSpPr>
        <p:spPr>
          <a:xfrm>
            <a:off x="4941134" y="1627544"/>
            <a:ext cx="4293116" cy="4276616"/>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Veri Yer Tutucusu 4"/>
          <p:cNvSpPr>
            <a:spLocks noGrp="1"/>
          </p:cNvSpPr>
          <p:nvPr>
            <p:ph type="dt" sz="half" idx="10"/>
          </p:nvPr>
        </p:nvSpPr>
        <p:spPr>
          <a:xfrm>
            <a:off x="5093418" y="6123915"/>
            <a:ext cx="2268061" cy="285128"/>
          </a:xfrm>
        </p:spPr>
        <p:txBody>
          <a:bodyPr/>
          <a:lstStyle/>
          <a:p>
            <a:fld id="{F11B6980-62A1-44B3-8B4E-EC68F4859CC4}" type="datetime1">
              <a:rPr lang="en-US" smtClean="0"/>
              <a:t>5/19/2013</a:t>
            </a:fld>
            <a:endParaRPr lang="en-US"/>
          </a:p>
        </p:txBody>
      </p:sp>
      <p:sp>
        <p:nvSpPr>
          <p:cNvPr id="6" name="Altbilgi Yer Tutucusu 5"/>
          <p:cNvSpPr>
            <a:spLocks noGrp="1"/>
          </p:cNvSpPr>
          <p:nvPr>
            <p:ph type="ftr" sz="quarter" idx="11"/>
          </p:nvPr>
        </p:nvSpPr>
        <p:spPr>
          <a:xfrm>
            <a:off x="486013" y="6123915"/>
            <a:ext cx="4528529" cy="285128"/>
          </a:xfrm>
        </p:spPr>
        <p:txBody>
          <a:bodyPr/>
          <a:lstStyle/>
          <a:p>
            <a:endParaRPr kumimoji="0" lang="en-US"/>
          </a:p>
        </p:txBody>
      </p:sp>
      <p:sp>
        <p:nvSpPr>
          <p:cNvPr id="7" name="Slayt Numarası Yer Tutucusu 6"/>
          <p:cNvSpPr>
            <a:spLocks noGrp="1"/>
          </p:cNvSpPr>
          <p:nvPr>
            <p:ph type="sldNum" sz="quarter" idx="12"/>
          </p:nvPr>
        </p:nvSpPr>
        <p:spPr>
          <a:xfrm>
            <a:off x="8067819" y="6123915"/>
            <a:ext cx="534614" cy="285128"/>
          </a:xfrm>
        </p:spPr>
        <p:txBody>
          <a:bodyPr/>
          <a:lstStyle/>
          <a:p>
            <a:fld id="{A3DCDF73-85D2-4237-9B32-053DBDB0C312}" type="slidenum">
              <a:rPr kumimoji="0" lang="en-US" smtClean="0"/>
              <a:t>‹#›</a:t>
            </a:fld>
            <a:endParaRPr kumimoji="0" lang="en-US"/>
          </a:p>
        </p:txBody>
      </p:sp>
    </p:spTree>
  </p:cSld>
  <p:clrMapOvr>
    <a:masterClrMapping/>
  </p:clrMapOvr>
  <p:transition spd="slow">
    <p:wip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bg>
      <p:bgRef idx="1002">
        <a:schemeClr val="bg2"/>
      </p:bgRef>
    </p:bg>
    <p:spTree>
      <p:nvGrpSpPr>
        <p:cNvPr id="1" name=""/>
        <p:cNvGrpSpPr/>
        <p:nvPr/>
      </p:nvGrpSpPr>
      <p:grpSpPr>
        <a:xfrm>
          <a:off x="0" y="0"/>
          <a:ext cx="0" cy="0"/>
          <a:chOff x="0" y="0"/>
          <a:chExt cx="0" cy="0"/>
        </a:xfrm>
      </p:grpSpPr>
      <p:sp>
        <p:nvSpPr>
          <p:cNvPr id="2" name="Başlık 1"/>
          <p:cNvSpPr>
            <a:spLocks noGrp="1"/>
          </p:cNvSpPr>
          <p:nvPr>
            <p:ph type="title"/>
          </p:nvPr>
        </p:nvSpPr>
        <p:spPr>
          <a:xfrm>
            <a:off x="263840" y="274715"/>
            <a:ext cx="1134031" cy="5814877"/>
          </a:xfrm>
        </p:spPr>
        <p:txBody>
          <a:bodyPr vert="vert270" anchor="b"/>
          <a:lstStyle>
            <a:lvl1pPr marL="0" algn="ctr">
              <a:defRPr sz="3300" b="1">
                <a:ln w="6350">
                  <a:solidFill>
                    <a:schemeClr val="tx1"/>
                  </a:solidFill>
                </a:ln>
                <a:solidFill>
                  <a:schemeClr val="tx1"/>
                </a:solidFill>
              </a:defRPr>
            </a:lvl1pPr>
          </a:lstStyle>
          <a:p>
            <a:r>
              <a:rPr kumimoji="0" lang="tr-TR" smtClean="0"/>
              <a:t>Asıl başlık stili için tıklatın</a:t>
            </a:r>
            <a:endParaRPr kumimoji="0" lang="en-US"/>
          </a:p>
        </p:txBody>
      </p:sp>
      <p:sp>
        <p:nvSpPr>
          <p:cNvPr id="3" name="Metin Yer Tutucusu 2"/>
          <p:cNvSpPr>
            <a:spLocks noGrp="1"/>
          </p:cNvSpPr>
          <p:nvPr>
            <p:ph type="body" idx="1"/>
          </p:nvPr>
        </p:nvSpPr>
        <p:spPr>
          <a:xfrm>
            <a:off x="1451030" y="274715"/>
            <a:ext cx="617641" cy="2851277"/>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Metin Yer Tutucusu 3"/>
          <p:cNvSpPr>
            <a:spLocks noGrp="1"/>
          </p:cNvSpPr>
          <p:nvPr>
            <p:ph type="body" sz="half" idx="3"/>
          </p:nvPr>
        </p:nvSpPr>
        <p:spPr>
          <a:xfrm>
            <a:off x="1451030" y="3238315"/>
            <a:ext cx="617641" cy="2851277"/>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İçerik Yer Tutucusu 4"/>
          <p:cNvSpPr>
            <a:spLocks noGrp="1"/>
          </p:cNvSpPr>
          <p:nvPr>
            <p:ph sz="quarter" idx="2"/>
          </p:nvPr>
        </p:nvSpPr>
        <p:spPr>
          <a:xfrm>
            <a:off x="2149673" y="274715"/>
            <a:ext cx="7290197" cy="2851277"/>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İçerik Yer Tutucusu 5"/>
          <p:cNvSpPr>
            <a:spLocks noGrp="1"/>
          </p:cNvSpPr>
          <p:nvPr>
            <p:ph sz="quarter" idx="4"/>
          </p:nvPr>
        </p:nvSpPr>
        <p:spPr>
          <a:xfrm>
            <a:off x="2149673" y="3238315"/>
            <a:ext cx="7290197" cy="2851277"/>
          </a:xfrm>
        </p:spPr>
        <p:txBody>
          <a:bodyPr/>
          <a:lstStyle>
            <a:lvl1pPr>
              <a:defRPr sz="24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Veri Yer Tutucusu 6"/>
          <p:cNvSpPr>
            <a:spLocks noGrp="1"/>
          </p:cNvSpPr>
          <p:nvPr>
            <p:ph type="dt" sz="half" idx="10"/>
          </p:nvPr>
        </p:nvSpPr>
        <p:spPr>
          <a:xfrm>
            <a:off x="5093418" y="6123915"/>
            <a:ext cx="2264821" cy="285128"/>
          </a:xfrm>
        </p:spPr>
        <p:txBody>
          <a:bodyPr/>
          <a:lstStyle/>
          <a:p>
            <a:fld id="{18175FC4-CD74-4377-93CE-CEE12D4B619F}" type="datetime1">
              <a:rPr lang="en-US" smtClean="0"/>
              <a:t>5/19/2013</a:t>
            </a:fld>
            <a:endParaRPr lang="en-US"/>
          </a:p>
        </p:txBody>
      </p:sp>
      <p:sp>
        <p:nvSpPr>
          <p:cNvPr id="8" name="Altbilgi Yer Tutucusu 7"/>
          <p:cNvSpPr>
            <a:spLocks noGrp="1"/>
          </p:cNvSpPr>
          <p:nvPr>
            <p:ph type="ftr" sz="quarter" idx="11"/>
          </p:nvPr>
        </p:nvSpPr>
        <p:spPr>
          <a:xfrm>
            <a:off x="486013" y="6123915"/>
            <a:ext cx="4529643" cy="285128"/>
          </a:xfrm>
        </p:spPr>
        <p:txBody>
          <a:bodyPr/>
          <a:lstStyle/>
          <a:p>
            <a:endParaRPr kumimoji="0" lang="en-US"/>
          </a:p>
        </p:txBody>
      </p:sp>
      <p:sp>
        <p:nvSpPr>
          <p:cNvPr id="9" name="Slayt Numarası Yer Tutucusu 8"/>
          <p:cNvSpPr>
            <a:spLocks noGrp="1"/>
          </p:cNvSpPr>
          <p:nvPr>
            <p:ph type="sldNum" sz="quarter" idx="12"/>
          </p:nvPr>
        </p:nvSpPr>
        <p:spPr>
          <a:xfrm>
            <a:off x="8067819" y="6125925"/>
            <a:ext cx="534614" cy="285128"/>
          </a:xfrm>
        </p:spPr>
        <p:txBody>
          <a:bodyPr/>
          <a:lstStyle>
            <a:lvl1pPr algn="ctr">
              <a:defRPr/>
            </a:lvl1pPr>
          </a:lstStyle>
          <a:p>
            <a:fld id="{A3DCDF73-85D2-4237-9B32-053DBDB0C312}" type="slidenum">
              <a:rPr kumimoji="0" lang="en-US" smtClean="0"/>
              <a:t>‹#›</a:t>
            </a:fld>
            <a:endParaRPr kumimoji="0" lang="en-US"/>
          </a:p>
        </p:txBody>
      </p:sp>
    </p:spTree>
  </p:cSld>
  <p:clrMapOvr>
    <a:overrideClrMapping bg1="dk1" tx1="lt1" bg2="dk2" tx2="lt2" accent1="accent1" accent2="accent2" accent3="accent3" accent4="accent4" accent5="accent5" accent6="accent6" hlink="hlink" folHlink="folHlink"/>
  </p:clrMapOvr>
  <p:transition spd="slow">
    <p:wip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b="0"/>
            </a:lvl1pPr>
          </a:lstStyle>
          <a:p>
            <a:r>
              <a:rPr kumimoji="0" lang="tr-TR" smtClean="0"/>
              <a:t>Asıl başlık stili için tıklatın</a:t>
            </a:r>
            <a:endParaRPr kumimoji="0" lang="en-US"/>
          </a:p>
        </p:txBody>
      </p:sp>
      <p:sp>
        <p:nvSpPr>
          <p:cNvPr id="3" name="Veri Yer Tutucusu 2"/>
          <p:cNvSpPr>
            <a:spLocks noGrp="1"/>
          </p:cNvSpPr>
          <p:nvPr>
            <p:ph type="dt" sz="half" idx="10"/>
          </p:nvPr>
        </p:nvSpPr>
        <p:spPr/>
        <p:txBody>
          <a:bodyPr/>
          <a:lstStyle/>
          <a:p>
            <a:fld id="{B2D01B17-BF2B-4ED6-AA1B-667A365CA92F}" type="datetime1">
              <a:rPr lang="en-US" smtClean="0"/>
              <a:t>5/19/2013</a:t>
            </a:fld>
            <a:endParaRPr lang="en-US"/>
          </a:p>
        </p:txBody>
      </p:sp>
      <p:sp>
        <p:nvSpPr>
          <p:cNvPr id="4" name="Altbilgi Yer Tutucusu 3"/>
          <p:cNvSpPr>
            <a:spLocks noGrp="1"/>
          </p:cNvSpPr>
          <p:nvPr>
            <p:ph type="ftr" sz="quarter" idx="11"/>
          </p:nvPr>
        </p:nvSpPr>
        <p:spPr/>
        <p:txBody>
          <a:bodyPr/>
          <a:lstStyle/>
          <a:p>
            <a:endParaRPr kumimoji="0" lang="en-US"/>
          </a:p>
        </p:txBody>
      </p:sp>
      <p:sp>
        <p:nvSpPr>
          <p:cNvPr id="5" name="Slayt Numarası Yer Tutucusu 4"/>
          <p:cNvSpPr>
            <a:spLocks noGrp="1"/>
          </p:cNvSpPr>
          <p:nvPr>
            <p:ph type="sldNum" sz="quarter" idx="12"/>
          </p:nvPr>
        </p:nvSpPr>
        <p:spPr/>
        <p:txBody>
          <a:bodyPr/>
          <a:lstStyle/>
          <a:p>
            <a:fld id="{A3DCDF73-85D2-4237-9B32-053DBDB0C312}" type="slidenum">
              <a:rPr kumimoji="0" lang="en-US" smtClean="0"/>
              <a:t>‹#›</a:t>
            </a:fld>
            <a:endParaRPr kumimoji="0" lang="en-US"/>
          </a:p>
        </p:txBody>
      </p:sp>
    </p:spTree>
  </p:cSld>
  <p:clrMapOvr>
    <a:masterClrMapping/>
  </p:clrMapOvr>
  <p:transition spd="slow">
    <p:wip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a:xfrm>
            <a:off x="5093418" y="6123915"/>
            <a:ext cx="2268061" cy="285128"/>
          </a:xfrm>
        </p:spPr>
        <p:txBody>
          <a:bodyPr/>
          <a:lstStyle/>
          <a:p>
            <a:fld id="{194BFD31-A504-4E5B-BE9B-6AB2B79680FB}" type="datetime1">
              <a:rPr lang="en-US" smtClean="0"/>
              <a:t>5/19/2013</a:t>
            </a:fld>
            <a:endParaRPr lang="en-US"/>
          </a:p>
        </p:txBody>
      </p:sp>
      <p:sp>
        <p:nvSpPr>
          <p:cNvPr id="3" name="Altbilgi Yer Tutucusu 2"/>
          <p:cNvSpPr>
            <a:spLocks noGrp="1"/>
          </p:cNvSpPr>
          <p:nvPr>
            <p:ph type="ftr" sz="quarter" idx="11"/>
          </p:nvPr>
        </p:nvSpPr>
        <p:spPr>
          <a:xfrm>
            <a:off x="486013" y="6124787"/>
            <a:ext cx="4528529" cy="284257"/>
          </a:xfrm>
        </p:spPr>
        <p:txBody>
          <a:bodyPr/>
          <a:lstStyle/>
          <a:p>
            <a:endParaRPr kumimoji="0" lang="en-US"/>
          </a:p>
        </p:txBody>
      </p:sp>
      <p:sp>
        <p:nvSpPr>
          <p:cNvPr id="4" name="Slayt Numarası Yer Tutucusu 3"/>
          <p:cNvSpPr>
            <a:spLocks noGrp="1"/>
          </p:cNvSpPr>
          <p:nvPr>
            <p:ph type="sldNum" sz="quarter" idx="12"/>
          </p:nvPr>
        </p:nvSpPr>
        <p:spPr>
          <a:xfrm>
            <a:off x="8067819" y="6123915"/>
            <a:ext cx="534614" cy="285128"/>
          </a:xfrm>
        </p:spPr>
        <p:txBody>
          <a:bodyPr/>
          <a:lstStyle/>
          <a:p>
            <a:fld id="{A3DCDF73-85D2-4237-9B32-053DBDB0C312}" type="slidenum">
              <a:rPr kumimoji="0" lang="en-US" smtClean="0"/>
              <a:t>‹#›</a:t>
            </a:fld>
            <a:endParaRPr kumimoji="0" lang="en-US"/>
          </a:p>
        </p:txBody>
      </p:sp>
    </p:spTree>
  </p:cSld>
  <p:clrMapOvr>
    <a:masterClrMapping/>
  </p:clrMapOvr>
  <p:transition spd="slow">
    <p:wip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2">
        <a:schemeClr val="bg2"/>
      </p:bgRef>
    </p:bg>
    <p:spTree>
      <p:nvGrpSpPr>
        <p:cNvPr id="1" name=""/>
        <p:cNvGrpSpPr/>
        <p:nvPr/>
      </p:nvGrpSpPr>
      <p:grpSpPr>
        <a:xfrm>
          <a:off x="0" y="0"/>
          <a:ext cx="0" cy="0"/>
          <a:chOff x="0" y="0"/>
          <a:chExt cx="0" cy="0"/>
        </a:xfrm>
      </p:grpSpPr>
      <p:sp>
        <p:nvSpPr>
          <p:cNvPr id="2" name="Başlık 1"/>
          <p:cNvSpPr>
            <a:spLocks noGrp="1"/>
          </p:cNvSpPr>
          <p:nvPr>
            <p:ph type="title"/>
          </p:nvPr>
        </p:nvSpPr>
        <p:spPr>
          <a:xfrm>
            <a:off x="233286" y="347408"/>
            <a:ext cx="972026" cy="5616152"/>
          </a:xfrm>
        </p:spPr>
        <p:txBody>
          <a:bodyPr vert="vert270" anchor="b"/>
          <a:lstStyle>
            <a:lvl1pPr marL="0" marR="18288" algn="r">
              <a:spcBef>
                <a:spcPts val="0"/>
              </a:spcBef>
              <a:buNone/>
              <a:defRPr sz="2900" b="0" cap="all" baseline="0"/>
            </a:lvl1pPr>
          </a:lstStyle>
          <a:p>
            <a:r>
              <a:rPr kumimoji="0" lang="tr-TR" smtClean="0"/>
              <a:t>Asıl başlık stili için tıklatın</a:t>
            </a:r>
            <a:endParaRPr kumimoji="0" lang="en-US"/>
          </a:p>
        </p:txBody>
      </p:sp>
      <p:sp>
        <p:nvSpPr>
          <p:cNvPr id="3" name="Metin Yer Tutucusu 2"/>
          <p:cNvSpPr>
            <a:spLocks noGrp="1"/>
          </p:cNvSpPr>
          <p:nvPr>
            <p:ph type="body" idx="2"/>
          </p:nvPr>
        </p:nvSpPr>
        <p:spPr>
          <a:xfrm>
            <a:off x="1207439" y="347408"/>
            <a:ext cx="2592070" cy="5616152"/>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4" name="İçerik Yer Tutucusu 3"/>
          <p:cNvSpPr>
            <a:spLocks noGrp="1"/>
          </p:cNvSpPr>
          <p:nvPr>
            <p:ph sz="half" idx="1"/>
          </p:nvPr>
        </p:nvSpPr>
        <p:spPr>
          <a:xfrm>
            <a:off x="3881355" y="302408"/>
            <a:ext cx="5608592" cy="5659353"/>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Veri Yer Tutucusu 4"/>
          <p:cNvSpPr>
            <a:spLocks noGrp="1"/>
          </p:cNvSpPr>
          <p:nvPr>
            <p:ph type="dt" sz="half" idx="10"/>
          </p:nvPr>
        </p:nvSpPr>
        <p:spPr>
          <a:xfrm>
            <a:off x="6674683" y="6195047"/>
            <a:ext cx="2268061" cy="285128"/>
          </a:xfrm>
        </p:spPr>
        <p:txBody>
          <a:bodyPr/>
          <a:lstStyle>
            <a:lvl1pPr>
              <a:defRPr sz="900"/>
            </a:lvl1pPr>
          </a:lstStyle>
          <a:p>
            <a:fld id="{80896562-4B8A-4C50-BB8A-A4F4E0E47955}" type="datetime1">
              <a:rPr lang="en-US" smtClean="0"/>
              <a:t>5/19/2013</a:t>
            </a:fld>
            <a:endParaRPr lang="en-US"/>
          </a:p>
        </p:txBody>
      </p:sp>
      <p:sp>
        <p:nvSpPr>
          <p:cNvPr id="6" name="Altbilgi Yer Tutucusu 5"/>
          <p:cNvSpPr>
            <a:spLocks noGrp="1"/>
          </p:cNvSpPr>
          <p:nvPr>
            <p:ph type="ftr" sz="quarter" idx="11"/>
          </p:nvPr>
        </p:nvSpPr>
        <p:spPr>
          <a:xfrm>
            <a:off x="1207439" y="6195047"/>
            <a:ext cx="5467244" cy="285128"/>
          </a:xfrm>
        </p:spPr>
        <p:txBody>
          <a:bodyPr/>
          <a:lstStyle>
            <a:lvl1pPr>
              <a:defRPr sz="900"/>
            </a:lvl1pPr>
          </a:lstStyle>
          <a:p>
            <a:endParaRPr kumimoji="0" lang="en-US"/>
          </a:p>
        </p:txBody>
      </p:sp>
      <p:sp>
        <p:nvSpPr>
          <p:cNvPr id="7" name="Slayt Numarası Yer Tutucusu 6"/>
          <p:cNvSpPr>
            <a:spLocks noGrp="1"/>
          </p:cNvSpPr>
          <p:nvPr>
            <p:ph type="sldNum" sz="quarter" idx="12"/>
          </p:nvPr>
        </p:nvSpPr>
        <p:spPr>
          <a:xfrm>
            <a:off x="8940618" y="6195047"/>
            <a:ext cx="534614" cy="285128"/>
          </a:xfrm>
        </p:spPr>
        <p:txBody>
          <a:bodyPr/>
          <a:lstStyle>
            <a:lvl1pPr>
              <a:defRPr sz="900"/>
            </a:lvl1pPr>
          </a:lstStyle>
          <a:p>
            <a:fld id="{A3DCDF73-85D2-4237-9B32-053DBDB0C312}" type="slidenum">
              <a:rPr kumimoji="0" lang="en-US" smtClean="0"/>
              <a:t>‹#›</a:t>
            </a:fld>
            <a:endParaRPr kumimoji="0" lang="en-US"/>
          </a:p>
        </p:txBody>
      </p:sp>
    </p:spTree>
  </p:cSld>
  <p:clrMapOvr>
    <a:overrideClrMapping bg1="dk1" tx1="lt1" bg2="dk2" tx2="lt2" accent1="accent1" accent2="accent2" accent3="accent3" accent4="accent4" accent5="accent5" accent6="accent6" hlink="hlink" folHlink="folHlink"/>
  </p:clrMapOvr>
  <p:transition spd="slow">
    <p:wip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pPr lvl="0"/>
            <a:fld id="{8585DFA8-698C-41E8-A3FC-57448A609F41}" type="datetime1">
              <a:rPr lang="en-US" smtClean="0"/>
              <a:t>5/19/2013</a:t>
            </a:fld>
            <a:endParaRPr lang="tr-TR"/>
          </a:p>
        </p:txBody>
      </p:sp>
      <p:sp>
        <p:nvSpPr>
          <p:cNvPr id="5" name="Altbilgi Yer Tutucusu 4"/>
          <p:cNvSpPr>
            <a:spLocks noGrp="1"/>
          </p:cNvSpPr>
          <p:nvPr>
            <p:ph type="ftr" sz="quarter" idx="11"/>
          </p:nvPr>
        </p:nvSpPr>
        <p:spPr/>
        <p:txBody>
          <a:bodyPr/>
          <a:lstStyle/>
          <a:p>
            <a:pPr lvl="0"/>
            <a:endParaRPr lang="tr-TR"/>
          </a:p>
        </p:txBody>
      </p:sp>
      <p:sp>
        <p:nvSpPr>
          <p:cNvPr id="6" name="Slayt Numarası Yer Tutucusu 5"/>
          <p:cNvSpPr>
            <a:spLocks noGrp="1"/>
          </p:cNvSpPr>
          <p:nvPr>
            <p:ph type="sldNum" sz="quarter" idx="12"/>
          </p:nvPr>
        </p:nvSpPr>
        <p:spPr/>
        <p:txBody>
          <a:bodyPr/>
          <a:lstStyle/>
          <a:p>
            <a:pPr lvl="0"/>
            <a:fld id="{829C3861-95B4-4438-8A46-5F2431DCEEA7}" type="slidenum">
              <a:t>‹#›</a:t>
            </a:fld>
            <a:endParaRPr lang="tr-TR"/>
          </a:p>
        </p:txBody>
      </p:sp>
    </p:spTree>
    <p:extLst>
      <p:ext uri="{BB962C8B-B14F-4D97-AF65-F5344CB8AC3E}">
        <p14:creationId xmlns:p14="http://schemas.microsoft.com/office/powerpoint/2010/main" val="1125920449"/>
      </p:ext>
    </p:extLst>
  </p:cSld>
  <p:clrMapOvr>
    <a:masterClrMapping/>
  </p:clrMapOvr>
  <p:transition spd="slow">
    <p:wipe/>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Başlıklı Resim">
    <p:bg>
      <p:bgRef idx="1002">
        <a:schemeClr val="bg1"/>
      </p:bgRef>
    </p:bg>
    <p:spTree>
      <p:nvGrpSpPr>
        <p:cNvPr id="1" name=""/>
        <p:cNvGrpSpPr/>
        <p:nvPr/>
      </p:nvGrpSpPr>
      <p:grpSpPr>
        <a:xfrm>
          <a:off x="0" y="0"/>
          <a:ext cx="0" cy="0"/>
          <a:chOff x="0" y="0"/>
          <a:chExt cx="0" cy="0"/>
        </a:xfrm>
      </p:grpSpPr>
      <p:sp>
        <p:nvSpPr>
          <p:cNvPr id="2" name="Başlık 1"/>
          <p:cNvSpPr>
            <a:spLocks noGrp="1"/>
          </p:cNvSpPr>
          <p:nvPr>
            <p:ph type="title"/>
          </p:nvPr>
        </p:nvSpPr>
        <p:spPr>
          <a:xfrm>
            <a:off x="233286" y="142583"/>
            <a:ext cx="972026" cy="6048163"/>
          </a:xfrm>
        </p:spPr>
        <p:txBody>
          <a:bodyPr vert="vert270" anchor="b"/>
          <a:lstStyle>
            <a:lvl1pPr marL="0" algn="l">
              <a:buNone/>
              <a:defRPr sz="3000" b="0" cap="all" baseline="0"/>
            </a:lvl1pPr>
          </a:lstStyle>
          <a:p>
            <a:r>
              <a:rPr kumimoji="0" lang="tr-TR" smtClean="0"/>
              <a:t>Asıl başlık stili için tıklatın</a:t>
            </a:r>
            <a:endParaRPr kumimoji="0" lang="en-US"/>
          </a:p>
        </p:txBody>
      </p:sp>
      <p:sp>
        <p:nvSpPr>
          <p:cNvPr id="3" name="Resim Yer Tutucusu 2"/>
          <p:cNvSpPr>
            <a:spLocks noGrp="1"/>
          </p:cNvSpPr>
          <p:nvPr>
            <p:ph type="pic" idx="1"/>
          </p:nvPr>
        </p:nvSpPr>
        <p:spPr>
          <a:xfrm>
            <a:off x="1209970" y="353363"/>
            <a:ext cx="7795651" cy="5184140"/>
          </a:xfrm>
          <a:solidFill>
            <a:schemeClr val="bg2">
              <a:shade val="50000"/>
            </a:schemeClr>
          </a:solidFill>
        </p:spPr>
        <p:txBody>
          <a:bodyPr/>
          <a:lstStyle>
            <a:lvl1pPr marL="0" indent="0">
              <a:buNone/>
              <a:defRPr sz="3200"/>
            </a:lvl1pPr>
          </a:lstStyle>
          <a:p>
            <a:r>
              <a:rPr kumimoji="0" lang="tr-TR" smtClean="0"/>
              <a:t>Resim eklemek için simgeyi tıklatın</a:t>
            </a:r>
            <a:endParaRPr kumimoji="0" lang="en-US" dirty="0"/>
          </a:p>
        </p:txBody>
      </p:sp>
      <p:sp>
        <p:nvSpPr>
          <p:cNvPr id="4" name="Metin Yer Tutucusu 3"/>
          <p:cNvSpPr>
            <a:spLocks noGrp="1"/>
          </p:cNvSpPr>
          <p:nvPr>
            <p:ph type="body" sz="half" idx="2"/>
          </p:nvPr>
        </p:nvSpPr>
        <p:spPr>
          <a:xfrm>
            <a:off x="1215033" y="5544149"/>
            <a:ext cx="7795651" cy="648018"/>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Veri Yer Tutucusu 4"/>
          <p:cNvSpPr>
            <a:spLocks noGrp="1"/>
          </p:cNvSpPr>
          <p:nvPr>
            <p:ph type="dt" sz="half" idx="10"/>
          </p:nvPr>
        </p:nvSpPr>
        <p:spPr>
          <a:xfrm>
            <a:off x="6493136" y="6195047"/>
            <a:ext cx="2235660" cy="285128"/>
          </a:xfrm>
        </p:spPr>
        <p:txBody>
          <a:bodyPr/>
          <a:lstStyle>
            <a:lvl1pPr>
              <a:defRPr sz="900"/>
            </a:lvl1pPr>
          </a:lstStyle>
          <a:p>
            <a:fld id="{84452F4C-008F-4D7F-8354-E4DD3BCCFD02}" type="datetime1">
              <a:rPr lang="en-US" smtClean="0"/>
              <a:t>5/19/2013</a:t>
            </a:fld>
            <a:endParaRPr lang="en-US"/>
          </a:p>
        </p:txBody>
      </p:sp>
      <p:sp>
        <p:nvSpPr>
          <p:cNvPr id="6" name="Altbilgi Yer Tutucusu 5"/>
          <p:cNvSpPr>
            <a:spLocks noGrp="1"/>
          </p:cNvSpPr>
          <p:nvPr>
            <p:ph type="ftr" sz="quarter" idx="11"/>
          </p:nvPr>
        </p:nvSpPr>
        <p:spPr>
          <a:xfrm>
            <a:off x="1244194" y="6195917"/>
            <a:ext cx="5259904" cy="285128"/>
          </a:xfrm>
        </p:spPr>
        <p:txBody>
          <a:bodyPr/>
          <a:lstStyle>
            <a:lvl1pPr>
              <a:defRPr sz="900"/>
            </a:lvl1pPr>
          </a:lstStyle>
          <a:p>
            <a:endParaRPr kumimoji="0" lang="en-US"/>
          </a:p>
        </p:txBody>
      </p:sp>
      <p:sp>
        <p:nvSpPr>
          <p:cNvPr id="7" name="Slayt Numarası Yer Tutucusu 6"/>
          <p:cNvSpPr>
            <a:spLocks noGrp="1"/>
          </p:cNvSpPr>
          <p:nvPr>
            <p:ph type="sldNum" sz="quarter" idx="12"/>
          </p:nvPr>
        </p:nvSpPr>
        <p:spPr>
          <a:xfrm>
            <a:off x="8735046" y="6195047"/>
            <a:ext cx="388811" cy="285128"/>
          </a:xfrm>
        </p:spPr>
        <p:txBody>
          <a:bodyPr/>
          <a:lstStyle>
            <a:lvl1pPr algn="ctr">
              <a:defRPr sz="900"/>
            </a:lvl1pPr>
          </a:lstStyle>
          <a:p>
            <a:fld id="{A3DCDF73-85D2-4237-9B32-053DBDB0C312}" type="slidenum">
              <a:rPr kumimoji="0" lang="en-US" smtClean="0"/>
              <a:t>‹#›</a:t>
            </a:fld>
            <a:endParaRPr kumimoji="0" lang="en-US"/>
          </a:p>
        </p:txBody>
      </p:sp>
    </p:spTree>
  </p:cSld>
  <p:clrMapOvr>
    <a:overrideClrMapping bg1="dk1" tx1="lt1" bg2="dk2" tx2="lt2" accent1="accent1" accent2="accent2" accent3="accent3" accent4="accent4" accent5="accent5" accent6="accent6" hlink="hlink" folHlink="folHlink"/>
  </p:clrMapOvr>
  <p:transition spd="slow">
    <p:wipe/>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p>
            <a:fld id="{FF22BE49-0073-4DB7-A3A3-937C6AE3E6E0}" type="datetime1">
              <a:rPr lang="en-US" smtClean="0"/>
              <a:t>5/19/2013</a:t>
            </a:fld>
            <a:endParaRPr lang="en-US"/>
          </a:p>
        </p:txBody>
      </p:sp>
      <p:sp>
        <p:nvSpPr>
          <p:cNvPr id="5" name="Altbilgi Yer Tutucusu 4"/>
          <p:cNvSpPr>
            <a:spLocks noGrp="1"/>
          </p:cNvSpPr>
          <p:nvPr>
            <p:ph type="ftr" sz="quarter" idx="11"/>
          </p:nvPr>
        </p:nvSpPr>
        <p:spPr/>
        <p:txBody>
          <a:bodyPr/>
          <a:lstStyle/>
          <a:p>
            <a:endParaRPr kumimoji="0" lang="en-US"/>
          </a:p>
        </p:txBody>
      </p:sp>
      <p:sp>
        <p:nvSpPr>
          <p:cNvPr id="6" name="Slayt Numarası Yer Tutucusu 5"/>
          <p:cNvSpPr>
            <a:spLocks noGrp="1"/>
          </p:cNvSpPr>
          <p:nvPr>
            <p:ph type="sldNum" sz="quarter" idx="12"/>
          </p:nvPr>
        </p:nvSpPr>
        <p:spPr/>
        <p:txBody>
          <a:bodyPr/>
          <a:lstStyle/>
          <a:p>
            <a:fld id="{A3DCDF73-85D2-4237-9B32-053DBDB0C312}" type="slidenum">
              <a:rPr kumimoji="0" lang="en-US" smtClean="0"/>
              <a:t>‹#›</a:t>
            </a:fld>
            <a:endParaRPr kumimoji="0" lang="en-US"/>
          </a:p>
        </p:txBody>
      </p:sp>
    </p:spTree>
  </p:cSld>
  <p:clrMapOvr>
    <a:masterClrMapping/>
  </p:clrMapOvr>
  <p:transition spd="slow">
    <p:wipe/>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7209195" y="360010"/>
            <a:ext cx="2025055" cy="5184140"/>
          </a:xfrm>
        </p:spPr>
        <p:txBody>
          <a:bodyPr vert="eaVert"/>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a:xfrm>
            <a:off x="486013" y="360010"/>
            <a:ext cx="6642180" cy="5184140"/>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p>
            <a:fld id="{A759A60F-7E7B-4D59-B56A-7963A33C7368}" type="datetime1">
              <a:rPr lang="en-US" smtClean="0"/>
              <a:t>5/19/2013</a:t>
            </a:fld>
            <a:endParaRPr lang="en-US"/>
          </a:p>
        </p:txBody>
      </p:sp>
      <p:sp>
        <p:nvSpPr>
          <p:cNvPr id="5" name="Altbilgi Yer Tutucusu 4"/>
          <p:cNvSpPr>
            <a:spLocks noGrp="1"/>
          </p:cNvSpPr>
          <p:nvPr>
            <p:ph type="ftr" sz="quarter" idx="11"/>
          </p:nvPr>
        </p:nvSpPr>
        <p:spPr/>
        <p:txBody>
          <a:bodyPr/>
          <a:lstStyle/>
          <a:p>
            <a:endParaRPr kumimoji="0" lang="en-US"/>
          </a:p>
        </p:txBody>
      </p:sp>
      <p:sp>
        <p:nvSpPr>
          <p:cNvPr id="6" name="Slayt Numarası Yer Tutucusu 5"/>
          <p:cNvSpPr>
            <a:spLocks noGrp="1"/>
          </p:cNvSpPr>
          <p:nvPr>
            <p:ph type="sldNum" sz="quarter" idx="12"/>
          </p:nvPr>
        </p:nvSpPr>
        <p:spPr/>
        <p:txBody>
          <a:bodyPr/>
          <a:lstStyle/>
          <a:p>
            <a:fld id="{A3DCDF73-85D2-4237-9B32-053DBDB0C312}" type="slidenum">
              <a:rPr kumimoji="0" lang="en-US" smtClean="0"/>
              <a:t>‹#›</a:t>
            </a:fld>
            <a:endParaRPr kumimoji="0" lang="en-US"/>
          </a:p>
        </p:txBody>
      </p:sp>
    </p:spTree>
  </p:cSld>
  <p:clrMapOvr>
    <a:masterClrMapping/>
  </p:clrMapOvr>
  <p:transition spd="slow">
    <p:wip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68350" y="4164013"/>
            <a:ext cx="8261350" cy="1287462"/>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68350" y="2746375"/>
            <a:ext cx="8261350" cy="14176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pPr lvl="0"/>
            <a:fld id="{73A6F12E-1212-4FE9-8B7A-00877C74AC44}" type="datetime1">
              <a:rPr lang="en-US" smtClean="0"/>
              <a:t>5/19/2013</a:t>
            </a:fld>
            <a:endParaRPr lang="tr-TR"/>
          </a:p>
        </p:txBody>
      </p:sp>
      <p:sp>
        <p:nvSpPr>
          <p:cNvPr id="5" name="Altbilgi Yer Tutucusu 4"/>
          <p:cNvSpPr>
            <a:spLocks noGrp="1"/>
          </p:cNvSpPr>
          <p:nvPr>
            <p:ph type="ftr" sz="quarter" idx="11"/>
          </p:nvPr>
        </p:nvSpPr>
        <p:spPr/>
        <p:txBody>
          <a:bodyPr/>
          <a:lstStyle/>
          <a:p>
            <a:pPr lvl="0"/>
            <a:endParaRPr lang="tr-TR"/>
          </a:p>
        </p:txBody>
      </p:sp>
      <p:sp>
        <p:nvSpPr>
          <p:cNvPr id="6" name="Slayt Numarası Yer Tutucusu 5"/>
          <p:cNvSpPr>
            <a:spLocks noGrp="1"/>
          </p:cNvSpPr>
          <p:nvPr>
            <p:ph type="sldNum" sz="quarter" idx="12"/>
          </p:nvPr>
        </p:nvSpPr>
        <p:spPr/>
        <p:txBody>
          <a:bodyPr/>
          <a:lstStyle/>
          <a:p>
            <a:pPr lvl="0"/>
            <a:fld id="{3A0236DF-E441-48E3-B0F5-088A5AAF62F2}" type="slidenum">
              <a:t>‹#›</a:t>
            </a:fld>
            <a:endParaRPr lang="tr-TR"/>
          </a:p>
        </p:txBody>
      </p:sp>
    </p:spTree>
    <p:extLst>
      <p:ext uri="{BB962C8B-B14F-4D97-AF65-F5344CB8AC3E}">
        <p14:creationId xmlns:p14="http://schemas.microsoft.com/office/powerpoint/2010/main" val="1013499922"/>
      </p:ext>
    </p:extLst>
  </p:cSld>
  <p:clrMapOvr>
    <a:masterClrMapping/>
  </p:clrMapOvr>
  <p:transition spd="slow">
    <p:wip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485775" y="1516063"/>
            <a:ext cx="4297363" cy="4276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935538" y="1516063"/>
            <a:ext cx="4297362" cy="4276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pPr lvl="0"/>
            <a:fld id="{456C11BD-A472-4AF7-81E1-C89B62AF292D}" type="datetime1">
              <a:rPr lang="en-US" smtClean="0"/>
              <a:t>5/19/2013</a:t>
            </a:fld>
            <a:endParaRPr lang="tr-TR"/>
          </a:p>
        </p:txBody>
      </p:sp>
      <p:sp>
        <p:nvSpPr>
          <p:cNvPr id="6" name="Altbilgi Yer Tutucusu 5"/>
          <p:cNvSpPr>
            <a:spLocks noGrp="1"/>
          </p:cNvSpPr>
          <p:nvPr>
            <p:ph type="ftr" sz="quarter" idx="11"/>
          </p:nvPr>
        </p:nvSpPr>
        <p:spPr/>
        <p:txBody>
          <a:bodyPr/>
          <a:lstStyle/>
          <a:p>
            <a:pPr lvl="0"/>
            <a:endParaRPr lang="tr-TR"/>
          </a:p>
        </p:txBody>
      </p:sp>
      <p:sp>
        <p:nvSpPr>
          <p:cNvPr id="7" name="Slayt Numarası Yer Tutucusu 6"/>
          <p:cNvSpPr>
            <a:spLocks noGrp="1"/>
          </p:cNvSpPr>
          <p:nvPr>
            <p:ph type="sldNum" sz="quarter" idx="12"/>
          </p:nvPr>
        </p:nvSpPr>
        <p:spPr/>
        <p:txBody>
          <a:bodyPr/>
          <a:lstStyle/>
          <a:p>
            <a:pPr lvl="0"/>
            <a:fld id="{1DADA268-4EC0-4A61-8366-2BF7D40F26FB}" type="slidenum">
              <a:t>‹#›</a:t>
            </a:fld>
            <a:endParaRPr lang="tr-TR"/>
          </a:p>
        </p:txBody>
      </p:sp>
    </p:spTree>
    <p:extLst>
      <p:ext uri="{BB962C8B-B14F-4D97-AF65-F5344CB8AC3E}">
        <p14:creationId xmlns:p14="http://schemas.microsoft.com/office/powerpoint/2010/main" val="743357004"/>
      </p:ext>
    </p:extLst>
  </p:cSld>
  <p:clrMapOvr>
    <a:masterClrMapping/>
  </p:clrMapOvr>
  <p:transition spd="slow">
    <p:wip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a:xfrm>
            <a:off x="485775" y="258763"/>
            <a:ext cx="8748713" cy="1081087"/>
          </a:xfrm>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85775" y="1450975"/>
            <a:ext cx="4295775" cy="60483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85775" y="2055813"/>
            <a:ext cx="4295775" cy="373221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937125" y="1450975"/>
            <a:ext cx="4297363" cy="60483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937125" y="2055813"/>
            <a:ext cx="4297363" cy="373221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pPr lvl="0"/>
            <a:fld id="{6566509A-258D-4DD3-A5E0-8F9B6EE9B7C3}" type="datetime1">
              <a:rPr lang="en-US" smtClean="0"/>
              <a:t>5/19/2013</a:t>
            </a:fld>
            <a:endParaRPr lang="tr-TR"/>
          </a:p>
        </p:txBody>
      </p:sp>
      <p:sp>
        <p:nvSpPr>
          <p:cNvPr id="8" name="Altbilgi Yer Tutucusu 7"/>
          <p:cNvSpPr>
            <a:spLocks noGrp="1"/>
          </p:cNvSpPr>
          <p:nvPr>
            <p:ph type="ftr" sz="quarter" idx="11"/>
          </p:nvPr>
        </p:nvSpPr>
        <p:spPr/>
        <p:txBody>
          <a:bodyPr/>
          <a:lstStyle/>
          <a:p>
            <a:pPr lvl="0"/>
            <a:endParaRPr lang="tr-TR"/>
          </a:p>
        </p:txBody>
      </p:sp>
      <p:sp>
        <p:nvSpPr>
          <p:cNvPr id="9" name="Slayt Numarası Yer Tutucusu 8"/>
          <p:cNvSpPr>
            <a:spLocks noGrp="1"/>
          </p:cNvSpPr>
          <p:nvPr>
            <p:ph type="sldNum" sz="quarter" idx="12"/>
          </p:nvPr>
        </p:nvSpPr>
        <p:spPr/>
        <p:txBody>
          <a:bodyPr/>
          <a:lstStyle/>
          <a:p>
            <a:pPr lvl="0"/>
            <a:fld id="{89926320-0DDE-4264-AE67-DE30424C27D2}" type="slidenum">
              <a:t>‹#›</a:t>
            </a:fld>
            <a:endParaRPr lang="tr-TR"/>
          </a:p>
        </p:txBody>
      </p:sp>
    </p:spTree>
    <p:extLst>
      <p:ext uri="{BB962C8B-B14F-4D97-AF65-F5344CB8AC3E}">
        <p14:creationId xmlns:p14="http://schemas.microsoft.com/office/powerpoint/2010/main" val="2994753630"/>
      </p:ext>
    </p:extLst>
  </p:cSld>
  <p:clrMapOvr>
    <a:masterClrMapping/>
  </p:clrMapOvr>
  <p:transition spd="slow">
    <p:wip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pPr lvl="0"/>
            <a:fld id="{5671B8E6-D3EF-4309-9C2E-B4AA1F6DE389}" type="datetime1">
              <a:rPr lang="en-US" smtClean="0"/>
              <a:t>5/19/2013</a:t>
            </a:fld>
            <a:endParaRPr lang="tr-TR"/>
          </a:p>
        </p:txBody>
      </p:sp>
      <p:sp>
        <p:nvSpPr>
          <p:cNvPr id="4" name="Altbilgi Yer Tutucusu 3"/>
          <p:cNvSpPr>
            <a:spLocks noGrp="1"/>
          </p:cNvSpPr>
          <p:nvPr>
            <p:ph type="ftr" sz="quarter" idx="11"/>
          </p:nvPr>
        </p:nvSpPr>
        <p:spPr/>
        <p:txBody>
          <a:bodyPr/>
          <a:lstStyle/>
          <a:p>
            <a:pPr lvl="0"/>
            <a:endParaRPr lang="tr-TR"/>
          </a:p>
        </p:txBody>
      </p:sp>
      <p:sp>
        <p:nvSpPr>
          <p:cNvPr id="5" name="Slayt Numarası Yer Tutucusu 4"/>
          <p:cNvSpPr>
            <a:spLocks noGrp="1"/>
          </p:cNvSpPr>
          <p:nvPr>
            <p:ph type="sldNum" sz="quarter" idx="12"/>
          </p:nvPr>
        </p:nvSpPr>
        <p:spPr/>
        <p:txBody>
          <a:bodyPr/>
          <a:lstStyle/>
          <a:p>
            <a:pPr lvl="0"/>
            <a:fld id="{89B337D0-43D7-47A5-B8BC-E8C8A81E8E79}" type="slidenum">
              <a:t>‹#›</a:t>
            </a:fld>
            <a:endParaRPr lang="tr-TR"/>
          </a:p>
        </p:txBody>
      </p:sp>
    </p:spTree>
    <p:extLst>
      <p:ext uri="{BB962C8B-B14F-4D97-AF65-F5344CB8AC3E}">
        <p14:creationId xmlns:p14="http://schemas.microsoft.com/office/powerpoint/2010/main" val="4193446862"/>
      </p:ext>
    </p:extLst>
  </p:cSld>
  <p:clrMapOvr>
    <a:masterClrMapping/>
  </p:clrMapOvr>
  <p:transition spd="slow">
    <p:wip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pPr lvl="0"/>
            <a:fld id="{194A6723-3D09-4CDF-9A69-F84F428200E7}" type="datetime1">
              <a:rPr lang="en-US" smtClean="0"/>
              <a:t>5/19/2013</a:t>
            </a:fld>
            <a:endParaRPr lang="tr-TR"/>
          </a:p>
        </p:txBody>
      </p:sp>
      <p:sp>
        <p:nvSpPr>
          <p:cNvPr id="3" name="Altbilgi Yer Tutucusu 2"/>
          <p:cNvSpPr>
            <a:spLocks noGrp="1"/>
          </p:cNvSpPr>
          <p:nvPr>
            <p:ph type="ftr" sz="quarter" idx="11"/>
          </p:nvPr>
        </p:nvSpPr>
        <p:spPr/>
        <p:txBody>
          <a:bodyPr/>
          <a:lstStyle/>
          <a:p>
            <a:pPr lvl="0"/>
            <a:endParaRPr lang="tr-TR"/>
          </a:p>
        </p:txBody>
      </p:sp>
      <p:sp>
        <p:nvSpPr>
          <p:cNvPr id="4" name="Slayt Numarası Yer Tutucusu 3"/>
          <p:cNvSpPr>
            <a:spLocks noGrp="1"/>
          </p:cNvSpPr>
          <p:nvPr>
            <p:ph type="sldNum" sz="quarter" idx="12"/>
          </p:nvPr>
        </p:nvSpPr>
        <p:spPr/>
        <p:txBody>
          <a:bodyPr/>
          <a:lstStyle/>
          <a:p>
            <a:pPr lvl="0"/>
            <a:fld id="{7C84AB1F-9704-40FA-BEF1-CF249EE261AE}" type="slidenum">
              <a:t>‹#›</a:t>
            </a:fld>
            <a:endParaRPr lang="tr-TR"/>
          </a:p>
        </p:txBody>
      </p:sp>
    </p:spTree>
    <p:extLst>
      <p:ext uri="{BB962C8B-B14F-4D97-AF65-F5344CB8AC3E}">
        <p14:creationId xmlns:p14="http://schemas.microsoft.com/office/powerpoint/2010/main" val="1450145338"/>
      </p:ext>
    </p:extLst>
  </p:cSld>
  <p:clrMapOvr>
    <a:masterClrMapping/>
  </p:clrMapOvr>
  <p:transition spd="slow">
    <p:wip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85775" y="258763"/>
            <a:ext cx="3198813" cy="1096962"/>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800475" y="258763"/>
            <a:ext cx="5434013" cy="5529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85775" y="1355725"/>
            <a:ext cx="3198813" cy="44323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pPr lvl="0"/>
            <a:fld id="{504CDB92-E3AB-4CE5-95A1-F550BDB89A91}" type="datetime1">
              <a:rPr lang="en-US" smtClean="0"/>
              <a:t>5/19/2013</a:t>
            </a:fld>
            <a:endParaRPr lang="tr-TR"/>
          </a:p>
        </p:txBody>
      </p:sp>
      <p:sp>
        <p:nvSpPr>
          <p:cNvPr id="6" name="Altbilgi Yer Tutucusu 5"/>
          <p:cNvSpPr>
            <a:spLocks noGrp="1"/>
          </p:cNvSpPr>
          <p:nvPr>
            <p:ph type="ftr" sz="quarter" idx="11"/>
          </p:nvPr>
        </p:nvSpPr>
        <p:spPr/>
        <p:txBody>
          <a:bodyPr/>
          <a:lstStyle/>
          <a:p>
            <a:pPr lvl="0"/>
            <a:endParaRPr lang="tr-TR"/>
          </a:p>
        </p:txBody>
      </p:sp>
      <p:sp>
        <p:nvSpPr>
          <p:cNvPr id="7" name="Slayt Numarası Yer Tutucusu 6"/>
          <p:cNvSpPr>
            <a:spLocks noGrp="1"/>
          </p:cNvSpPr>
          <p:nvPr>
            <p:ph type="sldNum" sz="quarter" idx="12"/>
          </p:nvPr>
        </p:nvSpPr>
        <p:spPr/>
        <p:txBody>
          <a:bodyPr/>
          <a:lstStyle/>
          <a:p>
            <a:pPr lvl="0"/>
            <a:fld id="{29569A1D-24B6-49B9-B363-95FB16C6E759}" type="slidenum">
              <a:t>‹#›</a:t>
            </a:fld>
            <a:endParaRPr lang="tr-TR"/>
          </a:p>
        </p:txBody>
      </p:sp>
    </p:spTree>
    <p:extLst>
      <p:ext uri="{BB962C8B-B14F-4D97-AF65-F5344CB8AC3E}">
        <p14:creationId xmlns:p14="http://schemas.microsoft.com/office/powerpoint/2010/main" val="2879788865"/>
      </p:ext>
    </p:extLst>
  </p:cSld>
  <p:clrMapOvr>
    <a:masterClrMapping/>
  </p:clrMapOvr>
  <p:transition spd="slow">
    <p:wip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905000" y="4535488"/>
            <a:ext cx="5832475" cy="536575"/>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905000" y="579438"/>
            <a:ext cx="5832475" cy="3887787"/>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1905000" y="5072063"/>
            <a:ext cx="5832475" cy="76041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pPr lvl="0"/>
            <a:fld id="{10190398-E5B2-4A5D-9EB1-D405F3F15DDC}" type="datetime1">
              <a:rPr lang="en-US" smtClean="0"/>
              <a:t>5/19/2013</a:t>
            </a:fld>
            <a:endParaRPr lang="tr-TR"/>
          </a:p>
        </p:txBody>
      </p:sp>
      <p:sp>
        <p:nvSpPr>
          <p:cNvPr id="6" name="Altbilgi Yer Tutucusu 5"/>
          <p:cNvSpPr>
            <a:spLocks noGrp="1"/>
          </p:cNvSpPr>
          <p:nvPr>
            <p:ph type="ftr" sz="quarter" idx="11"/>
          </p:nvPr>
        </p:nvSpPr>
        <p:spPr/>
        <p:txBody>
          <a:bodyPr/>
          <a:lstStyle/>
          <a:p>
            <a:pPr lvl="0"/>
            <a:endParaRPr lang="tr-TR"/>
          </a:p>
        </p:txBody>
      </p:sp>
      <p:sp>
        <p:nvSpPr>
          <p:cNvPr id="7" name="Slayt Numarası Yer Tutucusu 6"/>
          <p:cNvSpPr>
            <a:spLocks noGrp="1"/>
          </p:cNvSpPr>
          <p:nvPr>
            <p:ph type="sldNum" sz="quarter" idx="12"/>
          </p:nvPr>
        </p:nvSpPr>
        <p:spPr/>
        <p:txBody>
          <a:bodyPr/>
          <a:lstStyle/>
          <a:p>
            <a:pPr lvl="0"/>
            <a:fld id="{048584FF-20AB-4F48-B065-C0A7F2B03195}" type="slidenum">
              <a:t>‹#›</a:t>
            </a:fld>
            <a:endParaRPr lang="tr-TR"/>
          </a:p>
        </p:txBody>
      </p:sp>
    </p:spTree>
    <p:extLst>
      <p:ext uri="{BB962C8B-B14F-4D97-AF65-F5344CB8AC3E}">
        <p14:creationId xmlns:p14="http://schemas.microsoft.com/office/powerpoint/2010/main" val="1959961374"/>
      </p:ext>
    </p:extLst>
  </p:cSld>
  <p:clrMapOvr>
    <a:masterClrMapping/>
  </p:clrMapOvr>
  <p:transition spd="slow">
    <p:wip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Başlık Yer Tutucusu 1"/>
          <p:cNvSpPr txBox="1">
            <a:spLocks noGrp="1"/>
          </p:cNvSpPr>
          <p:nvPr>
            <p:ph type="title"/>
          </p:nvPr>
        </p:nvSpPr>
        <p:spPr>
          <a:xfrm>
            <a:off x="486000" y="258120"/>
            <a:ext cx="8747640" cy="1081800"/>
          </a:xfrm>
          <a:prstGeom prst="rect">
            <a:avLst/>
          </a:prstGeom>
          <a:noFill/>
          <a:ln>
            <a:noFill/>
          </a:ln>
        </p:spPr>
        <p:txBody>
          <a:bodyPr lIns="0" tIns="0" rIns="0" bIns="0" anchor="ct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endParaRPr lang="tr-TR"/>
          </a:p>
        </p:txBody>
      </p:sp>
      <p:sp>
        <p:nvSpPr>
          <p:cNvPr id="3" name="Metin Yer Tutucusu 2"/>
          <p:cNvSpPr txBox="1">
            <a:spLocks noGrp="1"/>
          </p:cNvSpPr>
          <p:nvPr>
            <p:ph type="body" idx="1"/>
          </p:nvPr>
        </p:nvSpPr>
        <p:spPr>
          <a:xfrm>
            <a:off x="486000" y="1516320"/>
            <a:ext cx="8747640" cy="4276440"/>
          </a:xfrm>
          <a:prstGeom prst="rect">
            <a:avLst/>
          </a:prstGeom>
          <a:noFill/>
          <a:ln>
            <a:noFill/>
          </a:ln>
        </p:spPr>
        <p:txBody>
          <a:bodyPr lIns="0" tIns="0" rIns="0" bIns="0"/>
          <a:lstStyle>
            <a:defPPr marL="432000" marR="0" lvl="0" indent="-324000">
              <a:spcBef>
                <a:spcPts val="0"/>
              </a:spcBef>
              <a:spcAft>
                <a:spcPts val="1213"/>
              </a:spcAft>
              <a:buSzPct val="45000"/>
              <a:buFont typeface="StarSymbol"/>
              <a:buNone/>
              <a:defRPr lang="tr-TR" sz="2740" b="0" i="0" u="none" strike="noStrike" kern="1200">
                <a:ln>
                  <a:noFill/>
                </a:ln>
                <a:latin typeface="Arial" pitchFamily="18"/>
                <a:ea typeface="Microsoft YaHei" pitchFamily="2"/>
                <a:cs typeface="Mangal" pitchFamily="2"/>
              </a:defRPr>
            </a:defPPr>
            <a:lvl1pPr marL="432000" marR="0" lvl="0" indent="-324000">
              <a:spcBef>
                <a:spcPts val="0"/>
              </a:spcBef>
              <a:spcAft>
                <a:spcPts val="1213"/>
              </a:spcAft>
              <a:buSzPct val="45000"/>
              <a:buFont typeface="StarSymbol"/>
              <a:buChar char="●"/>
              <a:defRPr lang="tr-TR" sz="2740" b="0" i="0" u="none" strike="noStrike" kern="1200">
                <a:ln>
                  <a:noFill/>
                </a:ln>
                <a:latin typeface="Arial" pitchFamily="18"/>
                <a:ea typeface="Microsoft YaHei" pitchFamily="2"/>
                <a:cs typeface="Mangal" pitchFamily="2"/>
              </a:defRPr>
            </a:lvl1pPr>
            <a:lvl2pPr marL="864000" marR="0" lvl="1" indent="-324000">
              <a:spcBef>
                <a:spcPts val="0"/>
              </a:spcBef>
              <a:spcAft>
                <a:spcPts val="969"/>
              </a:spcAft>
              <a:buSzPct val="45000"/>
              <a:buFont typeface="StarSymbol"/>
              <a:buChar char="●"/>
              <a:defRPr lang="tr-TR" sz="2400" b="0" i="0" u="none" strike="noStrike" kern="1200">
                <a:ln>
                  <a:noFill/>
                </a:ln>
                <a:latin typeface="Arial" pitchFamily="18"/>
                <a:ea typeface="Microsoft YaHei" pitchFamily="2"/>
                <a:cs typeface="Mangal" pitchFamily="2"/>
              </a:defRPr>
            </a:lvl2pPr>
            <a:lvl3pPr marL="1295999" marR="0" lvl="2" indent="-288000">
              <a:spcBef>
                <a:spcPts val="0"/>
              </a:spcBef>
              <a:spcAft>
                <a:spcPts val="729"/>
              </a:spcAft>
              <a:buSzPct val="75000"/>
              <a:buFont typeface="StarSymbol"/>
              <a:buChar char="–"/>
              <a:defRPr lang="tr-TR" sz="2060" b="0" i="0" u="none" strike="noStrike" kern="1200">
                <a:ln>
                  <a:noFill/>
                </a:ln>
                <a:latin typeface="Arial" pitchFamily="18"/>
                <a:ea typeface="Microsoft YaHei" pitchFamily="2"/>
                <a:cs typeface="Mangal" pitchFamily="2"/>
              </a:defRPr>
            </a:lvl3pPr>
            <a:lvl4pPr marL="1728000" marR="0" lvl="3" indent="-216000">
              <a:spcBef>
                <a:spcPts val="0"/>
              </a:spcBef>
              <a:spcAft>
                <a:spcPts val="485"/>
              </a:spcAft>
              <a:buSzPct val="45000"/>
              <a:buFont typeface="StarSymbol"/>
              <a:buChar char="●"/>
              <a:defRPr lang="tr-TR" sz="1710" b="0" i="0" u="none" strike="noStrike" kern="1200">
                <a:ln>
                  <a:noFill/>
                </a:ln>
                <a:latin typeface="Arial" pitchFamily="18"/>
                <a:ea typeface="Microsoft YaHei" pitchFamily="2"/>
                <a:cs typeface="Mangal" pitchFamily="2"/>
              </a:defRPr>
            </a:lvl4pPr>
            <a:lvl5pPr marL="2160000" marR="0" lvl="4" indent="-216000">
              <a:spcBef>
                <a:spcPts val="0"/>
              </a:spcBef>
              <a:spcAft>
                <a:spcPts val="241"/>
              </a:spcAft>
              <a:buSzPct val="75000"/>
              <a:buFont typeface="StarSymbol"/>
              <a:buChar char="–"/>
              <a:defRPr lang="tr-TR" sz="1710" b="0" i="0" u="none" strike="noStrike" kern="1200">
                <a:ln>
                  <a:noFill/>
                </a:ln>
                <a:latin typeface="Arial" pitchFamily="18"/>
                <a:ea typeface="Microsoft YaHei" pitchFamily="2"/>
                <a:cs typeface="Mangal" pitchFamily="2"/>
              </a:defRPr>
            </a:lvl5pPr>
            <a:lvl6pPr marL="2592000" marR="0" lvl="5" indent="-216000">
              <a:spcBef>
                <a:spcPts val="0"/>
              </a:spcBef>
              <a:spcAft>
                <a:spcPts val="241"/>
              </a:spcAft>
              <a:buSzPct val="45000"/>
              <a:buFont typeface="StarSymbol"/>
              <a:buChar char="●"/>
              <a:defRPr lang="tr-TR" sz="1710" b="0" i="0" u="none" strike="noStrike" kern="1200">
                <a:ln>
                  <a:noFill/>
                </a:ln>
                <a:latin typeface="Arial" pitchFamily="18"/>
                <a:ea typeface="Microsoft YaHei" pitchFamily="2"/>
                <a:cs typeface="Mangal" pitchFamily="2"/>
              </a:defRPr>
            </a:lvl6pPr>
            <a:lvl7pPr marL="3024000" marR="0" lvl="6" indent="-216000">
              <a:spcBef>
                <a:spcPts val="0"/>
              </a:spcBef>
              <a:spcAft>
                <a:spcPts val="241"/>
              </a:spcAft>
              <a:buSzPct val="45000"/>
              <a:buFont typeface="StarSymbol"/>
              <a:buChar char="●"/>
              <a:defRPr lang="tr-TR" sz="1710" b="0" i="0" u="none" strike="noStrike" kern="1200">
                <a:ln>
                  <a:noFill/>
                </a:ln>
                <a:latin typeface="Arial" pitchFamily="18"/>
                <a:ea typeface="Microsoft YaHei" pitchFamily="2"/>
                <a:cs typeface="Mangal" pitchFamily="2"/>
              </a:defRPr>
            </a:lvl7pPr>
            <a:lvl8pPr marL="3456000" marR="0" lvl="7" indent="-216000">
              <a:spcBef>
                <a:spcPts val="0"/>
              </a:spcBef>
              <a:spcAft>
                <a:spcPts val="241"/>
              </a:spcAft>
              <a:buSzPct val="45000"/>
              <a:buFont typeface="StarSymbol"/>
              <a:buChar char="●"/>
              <a:defRPr lang="tr-TR" sz="1710" b="0" i="0" u="none" strike="noStrike" kern="1200">
                <a:ln>
                  <a:noFill/>
                </a:ln>
                <a:latin typeface="Arial" pitchFamily="18"/>
                <a:ea typeface="Microsoft YaHei" pitchFamily="2"/>
                <a:cs typeface="Mangal" pitchFamily="2"/>
              </a:defRPr>
            </a:lvl8pPr>
            <a:lvl9pPr marL="3887999" marR="0" lvl="8" indent="-216000">
              <a:spcBef>
                <a:spcPts val="0"/>
              </a:spcBef>
              <a:spcAft>
                <a:spcPts val="241"/>
              </a:spcAft>
              <a:buSzPct val="45000"/>
              <a:buFont typeface="StarSymbol"/>
              <a:buChar char="●"/>
              <a:defRPr lang="tr-TR" sz="1710" b="0" i="0" u="none" strike="noStrike" kern="1200">
                <a:ln>
                  <a:noFill/>
                </a:ln>
                <a:latin typeface="Arial" pitchFamily="18"/>
                <a:ea typeface="Microsoft YaHei" pitchFamily="2"/>
                <a:cs typeface="Mangal" pitchFamily="2"/>
              </a:defRPr>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txBox="1">
            <a:spLocks noGrp="1"/>
          </p:cNvSpPr>
          <p:nvPr>
            <p:ph type="dt" sz="half" idx="2"/>
          </p:nvPr>
        </p:nvSpPr>
        <p:spPr>
          <a:xfrm>
            <a:off x="486000" y="5903280"/>
            <a:ext cx="2264400" cy="446759"/>
          </a:xfrm>
          <a:prstGeom prst="rect">
            <a:avLst/>
          </a:prstGeom>
          <a:noFill/>
          <a:ln>
            <a:noFill/>
          </a:ln>
        </p:spPr>
        <p:txBody>
          <a:bodyPr lIns="0" tIns="0" rIns="0" bIns="0"/>
          <a:lstStyle>
            <a:lvl1pPr lvl="0" rtl="0" hangingPunct="0">
              <a:buNone/>
              <a:tabLst/>
              <a:defRPr lang="tr-TR" sz="1400" kern="1200">
                <a:latin typeface="Times New Roman" pitchFamily="18"/>
                <a:ea typeface="Arial Unicode MS" pitchFamily="2"/>
                <a:cs typeface="Tahoma" pitchFamily="2"/>
              </a:defRPr>
            </a:lvl1pPr>
          </a:lstStyle>
          <a:p>
            <a:pPr lvl="0"/>
            <a:fld id="{63C8D843-F08E-456C-8B1B-1E124AECBE80}" type="datetime1">
              <a:rPr lang="en-US" smtClean="0"/>
              <a:t>5/19/2013</a:t>
            </a:fld>
            <a:endParaRPr lang="tr-TR"/>
          </a:p>
        </p:txBody>
      </p:sp>
      <p:sp>
        <p:nvSpPr>
          <p:cNvPr id="5" name="Altbilgi Yer Tutucusu 4"/>
          <p:cNvSpPr txBox="1">
            <a:spLocks noGrp="1"/>
          </p:cNvSpPr>
          <p:nvPr>
            <p:ph type="ftr" sz="quarter" idx="3"/>
          </p:nvPr>
        </p:nvSpPr>
        <p:spPr>
          <a:xfrm>
            <a:off x="3324239" y="5903280"/>
            <a:ext cx="3080880" cy="446759"/>
          </a:xfrm>
          <a:prstGeom prst="rect">
            <a:avLst/>
          </a:prstGeom>
          <a:noFill/>
          <a:ln>
            <a:noFill/>
          </a:ln>
        </p:spPr>
        <p:txBody>
          <a:bodyPr lIns="0" tIns="0" rIns="0" bIns="0"/>
          <a:lstStyle>
            <a:lvl1pPr lvl="0" algn="ctr" rtl="0" hangingPunct="0">
              <a:buNone/>
              <a:tabLst/>
              <a:defRPr lang="tr-TR" sz="1400" kern="1200">
                <a:latin typeface="Times New Roman" pitchFamily="18"/>
                <a:ea typeface="Arial Unicode MS" pitchFamily="2"/>
                <a:cs typeface="Tahoma" pitchFamily="2"/>
              </a:defRPr>
            </a:lvl1pPr>
          </a:lstStyle>
          <a:p>
            <a:pPr lvl="0"/>
            <a:endParaRPr lang="tr-TR"/>
          </a:p>
        </p:txBody>
      </p:sp>
      <p:sp>
        <p:nvSpPr>
          <p:cNvPr id="6" name="Slayt Numarası Yer Tutucusu 5"/>
          <p:cNvSpPr txBox="1">
            <a:spLocks noGrp="1"/>
          </p:cNvSpPr>
          <p:nvPr>
            <p:ph type="sldNum" sz="quarter" idx="4"/>
          </p:nvPr>
        </p:nvSpPr>
        <p:spPr>
          <a:xfrm>
            <a:off x="6969240" y="5903280"/>
            <a:ext cx="2264400" cy="446759"/>
          </a:xfrm>
          <a:prstGeom prst="rect">
            <a:avLst/>
          </a:prstGeom>
          <a:noFill/>
          <a:ln>
            <a:noFill/>
          </a:ln>
        </p:spPr>
        <p:txBody>
          <a:bodyPr lIns="0" tIns="0" rIns="0" bIns="0"/>
          <a:lstStyle>
            <a:lvl1pPr lvl="0" algn="r" rtl="0" hangingPunct="0">
              <a:buNone/>
              <a:tabLst/>
              <a:defRPr lang="tr-TR" sz="1400" kern="1200">
                <a:latin typeface="Times New Roman" pitchFamily="18"/>
                <a:ea typeface="Arial Unicode MS" pitchFamily="2"/>
                <a:cs typeface="Tahoma" pitchFamily="2"/>
              </a:defRPr>
            </a:lvl1pPr>
          </a:lstStyle>
          <a:p>
            <a:pPr lvl="0"/>
            <a:fld id="{05A23403-374C-43AB-B6D6-AF58D795B786}" type="slidenum">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wipe/>
  </p:transition>
  <p:hf hdr="0" ftr="0"/>
  <p:txStyles>
    <p:titleStyle>
      <a:lvl1pPr algn="ctr" rtl="0" hangingPunct="0">
        <a:tabLst/>
        <a:defRPr lang="tr-TR" sz="3770" b="0" i="0" u="none" strike="noStrike" kern="1200">
          <a:ln>
            <a:noFill/>
          </a:ln>
          <a:latin typeface="Arial" pitchFamily="18"/>
          <a:ea typeface="Microsoft YaHei" pitchFamily="2"/>
          <a:cs typeface="Mangal" pitchFamily="2"/>
        </a:defRPr>
      </a:lvl1pPr>
    </p:titleStyle>
    <p:bodyStyle>
      <a:lvl1pPr marL="0" marR="0" indent="0" rtl="0" hangingPunct="0">
        <a:spcBef>
          <a:spcPts val="0"/>
        </a:spcBef>
        <a:spcAft>
          <a:spcPts val="1213"/>
        </a:spcAft>
        <a:tabLst/>
        <a:defRPr lang="tr-TR" sz="2740" b="0" i="0" u="none" strike="noStrike" kern="1200">
          <a:ln>
            <a:noFill/>
          </a:ln>
          <a:latin typeface="Arial" pitchFamily="18"/>
          <a:ea typeface="Microsoft YaHei" pitchFamily="2"/>
          <a:cs typeface="Mangal" pitchFamily="2"/>
        </a:defRPr>
      </a:lvl1pPr>
    </p:bodyStyle>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Dik Üçgen 10"/>
          <p:cNvSpPr/>
          <p:nvPr/>
        </p:nvSpPr>
        <p:spPr>
          <a:xfrm>
            <a:off x="7478" y="13293"/>
            <a:ext cx="9705308" cy="6460237"/>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Düz Bağlayıcı 7"/>
          <p:cNvCxnSpPr/>
          <p:nvPr/>
        </p:nvCxnSpPr>
        <p:spPr>
          <a:xfrm>
            <a:off x="0" y="6647"/>
            <a:ext cx="9712786" cy="646688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Düz Bağlayıcı 8"/>
          <p:cNvCxnSpPr/>
          <p:nvPr/>
        </p:nvCxnSpPr>
        <p:spPr>
          <a:xfrm rot="10800000" flipV="1">
            <a:off x="6876464" y="4675789"/>
            <a:ext cx="2841307" cy="1795523"/>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Başlık Yer Tutucusu 21"/>
          <p:cNvSpPr>
            <a:spLocks noGrp="1"/>
          </p:cNvSpPr>
          <p:nvPr>
            <p:ph type="title"/>
          </p:nvPr>
        </p:nvSpPr>
        <p:spPr>
          <a:xfrm>
            <a:off x="486013" y="252757"/>
            <a:ext cx="8748237" cy="1321956"/>
          </a:xfrm>
          <a:prstGeom prst="rect">
            <a:avLst/>
          </a:prstGeom>
        </p:spPr>
        <p:txBody>
          <a:bodyPr vert="horz" anchor="ctr">
            <a:normAutofit/>
          </a:bodyPr>
          <a:lstStyle/>
          <a:p>
            <a:r>
              <a:rPr kumimoji="0" lang="tr-TR" smtClean="0"/>
              <a:t>Asıl başlık stili için tıklatın</a:t>
            </a:r>
            <a:endParaRPr kumimoji="0" lang="en-US"/>
          </a:p>
        </p:txBody>
      </p:sp>
      <p:sp>
        <p:nvSpPr>
          <p:cNvPr id="13" name="Metin Yer Tutucusu 12"/>
          <p:cNvSpPr>
            <a:spLocks noGrp="1"/>
          </p:cNvSpPr>
          <p:nvPr>
            <p:ph type="body" idx="1"/>
          </p:nvPr>
        </p:nvSpPr>
        <p:spPr>
          <a:xfrm>
            <a:off x="486013" y="1779079"/>
            <a:ext cx="8748237" cy="4320117"/>
          </a:xfrm>
          <a:prstGeom prst="rect">
            <a:avLst/>
          </a:prstGeom>
        </p:spPr>
        <p:txBody>
          <a:bodyPr vert="horz" anchor="t">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Veri Yer Tutucusu 13"/>
          <p:cNvSpPr>
            <a:spLocks noGrp="1"/>
          </p:cNvSpPr>
          <p:nvPr>
            <p:ph type="dt" sz="half" idx="2"/>
          </p:nvPr>
        </p:nvSpPr>
        <p:spPr>
          <a:xfrm>
            <a:off x="5093418" y="6123915"/>
            <a:ext cx="2268061" cy="285128"/>
          </a:xfrm>
          <a:prstGeom prst="rect">
            <a:avLst/>
          </a:prstGeom>
        </p:spPr>
        <p:txBody>
          <a:bodyPr vert="horz" anchor="b"/>
          <a:lstStyle>
            <a:lvl1pPr algn="l" eaLnBrk="1" latinLnBrk="0" hangingPunct="1">
              <a:defRPr kumimoji="0" sz="1000" b="0">
                <a:solidFill>
                  <a:schemeClr val="tx1"/>
                </a:solidFill>
              </a:defRPr>
            </a:lvl1pPr>
          </a:lstStyle>
          <a:p>
            <a:pPr lvl="0"/>
            <a:fld id="{DD0126D7-F828-4BF6-9A61-9FC216708BD6}" type="datetime1">
              <a:rPr lang="en-US" smtClean="0"/>
              <a:t>5/19/2013</a:t>
            </a:fld>
            <a:endParaRPr lang="tr-TR"/>
          </a:p>
        </p:txBody>
      </p:sp>
      <p:sp>
        <p:nvSpPr>
          <p:cNvPr id="3" name="Altbilgi Yer Tutucusu 2"/>
          <p:cNvSpPr>
            <a:spLocks noGrp="1"/>
          </p:cNvSpPr>
          <p:nvPr>
            <p:ph type="ftr" sz="quarter" idx="3"/>
          </p:nvPr>
        </p:nvSpPr>
        <p:spPr>
          <a:xfrm>
            <a:off x="486013" y="6124787"/>
            <a:ext cx="4528529" cy="284257"/>
          </a:xfrm>
          <a:prstGeom prst="rect">
            <a:avLst/>
          </a:prstGeom>
        </p:spPr>
        <p:txBody>
          <a:bodyPr vert="horz" anchor="b"/>
          <a:lstStyle>
            <a:lvl1pPr algn="r" eaLnBrk="1" latinLnBrk="0" hangingPunct="1">
              <a:defRPr kumimoji="0" sz="1000">
                <a:solidFill>
                  <a:schemeClr val="tx1"/>
                </a:solidFill>
              </a:defRPr>
            </a:lvl1pPr>
          </a:lstStyle>
          <a:p>
            <a:pPr lvl="0"/>
            <a:endParaRPr lang="tr-TR"/>
          </a:p>
        </p:txBody>
      </p:sp>
      <p:sp>
        <p:nvSpPr>
          <p:cNvPr id="23" name="Slayt Numarası Yer Tutucusu 22"/>
          <p:cNvSpPr>
            <a:spLocks noGrp="1"/>
          </p:cNvSpPr>
          <p:nvPr>
            <p:ph type="sldNum" sz="quarter" idx="4"/>
          </p:nvPr>
        </p:nvSpPr>
        <p:spPr>
          <a:xfrm>
            <a:off x="8067819" y="6123915"/>
            <a:ext cx="534614" cy="285128"/>
          </a:xfrm>
          <a:prstGeom prst="rect">
            <a:avLst/>
          </a:prstGeom>
        </p:spPr>
        <p:txBody>
          <a:bodyPr vert="horz" anchor="b"/>
          <a:lstStyle>
            <a:lvl1pPr algn="ctr" eaLnBrk="1" latinLnBrk="0" hangingPunct="1">
              <a:defRPr kumimoji="0" sz="1200">
                <a:solidFill>
                  <a:schemeClr val="tx1"/>
                </a:solidFill>
              </a:defRPr>
            </a:lvl1pPr>
          </a:lstStyle>
          <a:p>
            <a:pPr lvl="0"/>
            <a:fld id="{05A23403-374C-43AB-B6D6-AF58D795B786}" type="slidenum">
              <a:rPr lang="tr-TR" smtClean="0"/>
              <a:t>‹#›</a:t>
            </a:fld>
            <a:endParaRPr lang="tr-TR"/>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ransition spd="slow">
    <p:wipe/>
  </p:transition>
  <p:hf hdr="0" ftr="0"/>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8.xml"/></Relationships>
</file>

<file path=ppt/slides/_rels/slide10.xml.rels><?xml version="1.0" encoding="UTF-8" standalone="yes"?>
<Relationships xmlns="http://schemas.openxmlformats.org/package/2006/relationships"><Relationship Id="rId3" Type="http://schemas.openxmlformats.org/officeDocument/2006/relationships/image" Target="../media/image15.jpg"/><Relationship Id="rId2" Type="http://schemas.openxmlformats.org/officeDocument/2006/relationships/notesSlide" Target="../notesSlides/notesSlide10.xml"/><Relationship Id="rId1" Type="http://schemas.openxmlformats.org/officeDocument/2006/relationships/slideLayout" Target="../slideLayouts/slideLayout18.xml"/><Relationship Id="rId4" Type="http://schemas.openxmlformats.org/officeDocument/2006/relationships/image" Target="../media/image16.jpg"/></Relationships>
</file>

<file path=ppt/slides/_rels/slide11.xml.rels><?xml version="1.0" encoding="UTF-8" standalone="yes"?>
<Relationships xmlns="http://schemas.openxmlformats.org/package/2006/relationships"><Relationship Id="rId3" Type="http://schemas.openxmlformats.org/officeDocument/2006/relationships/image" Target="../media/image17.jpg"/><Relationship Id="rId2" Type="http://schemas.openxmlformats.org/officeDocument/2006/relationships/notesSlide" Target="../notesSlides/notesSlide11.xml"/><Relationship Id="rId1" Type="http://schemas.openxmlformats.org/officeDocument/2006/relationships/slideLayout" Target="../slideLayouts/slideLayout18.xml"/><Relationship Id="rId4" Type="http://schemas.openxmlformats.org/officeDocument/2006/relationships/image" Target="../media/image18.jpg"/></Relationships>
</file>

<file path=ppt/slides/_rels/slide12.xml.rels><?xml version="1.0" encoding="UTF-8" standalone="yes"?>
<Relationships xmlns="http://schemas.openxmlformats.org/package/2006/relationships"><Relationship Id="rId8" Type="http://schemas.openxmlformats.org/officeDocument/2006/relationships/image" Target="../media/image24.jpg"/><Relationship Id="rId3" Type="http://schemas.openxmlformats.org/officeDocument/2006/relationships/image" Target="../media/image19.jpg"/><Relationship Id="rId7" Type="http://schemas.openxmlformats.org/officeDocument/2006/relationships/image" Target="../media/image23.jpg"/><Relationship Id="rId2" Type="http://schemas.openxmlformats.org/officeDocument/2006/relationships/notesSlide" Target="../notesSlides/notesSlide12.xml"/><Relationship Id="rId1" Type="http://schemas.openxmlformats.org/officeDocument/2006/relationships/slideLayout" Target="../slideLayouts/slideLayout18.xml"/><Relationship Id="rId6" Type="http://schemas.openxmlformats.org/officeDocument/2006/relationships/image" Target="../media/image22.jpg"/><Relationship Id="rId5" Type="http://schemas.openxmlformats.org/officeDocument/2006/relationships/image" Target="../media/image21.jpg"/><Relationship Id="rId4" Type="http://schemas.openxmlformats.org/officeDocument/2006/relationships/image" Target="../media/image20.jpg"/></Relationships>
</file>

<file path=ppt/slides/_rels/slide13.xml.rels><?xml version="1.0" encoding="UTF-8" standalone="yes"?>
<Relationships xmlns="http://schemas.openxmlformats.org/package/2006/relationships"><Relationship Id="rId3" Type="http://schemas.openxmlformats.org/officeDocument/2006/relationships/image" Target="../media/image25.jpg"/><Relationship Id="rId2" Type="http://schemas.openxmlformats.org/officeDocument/2006/relationships/notesSlide" Target="../notesSlides/notesSlide13.xml"/><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8.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8.xml"/></Relationships>
</file>

<file path=ppt/slides/_rels/slide17.xml.rels><?xml version="1.0" encoding="UTF-8" standalone="yes"?>
<Relationships xmlns="http://schemas.openxmlformats.org/package/2006/relationships"><Relationship Id="rId3" Type="http://schemas.openxmlformats.org/officeDocument/2006/relationships/image" Target="../media/image26.jpg"/><Relationship Id="rId2" Type="http://schemas.openxmlformats.org/officeDocument/2006/relationships/notesSlide" Target="../notesSlides/notesSlide17.xml"/><Relationship Id="rId1" Type="http://schemas.openxmlformats.org/officeDocument/2006/relationships/slideLayout" Target="../slideLayouts/slideLayout18.xml"/></Relationships>
</file>

<file path=ppt/slides/_rels/slide18.xml.rels><?xml version="1.0" encoding="UTF-8" standalone="yes"?>
<Relationships xmlns="http://schemas.openxmlformats.org/package/2006/relationships"><Relationship Id="rId3" Type="http://schemas.openxmlformats.org/officeDocument/2006/relationships/image" Target="../media/image27.jpg"/><Relationship Id="rId2" Type="http://schemas.openxmlformats.org/officeDocument/2006/relationships/notesSlide" Target="../notesSlides/notesSlide18.xml"/><Relationship Id="rId1" Type="http://schemas.openxmlformats.org/officeDocument/2006/relationships/slideLayout" Target="../slideLayouts/slideLayout18.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8.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8.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8.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8.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8.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8.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8.xml"/></Relationships>
</file>

<file path=ppt/slides/_rels/slide26.xml.rels><?xml version="1.0" encoding="UTF-8" standalone="yes"?>
<Relationships xmlns="http://schemas.openxmlformats.org/package/2006/relationships"><Relationship Id="rId3" Type="http://schemas.openxmlformats.org/officeDocument/2006/relationships/image" Target="../media/image28.jpg"/><Relationship Id="rId2" Type="http://schemas.openxmlformats.org/officeDocument/2006/relationships/notesSlide" Target="../notesSlides/notesSlide26.xml"/><Relationship Id="rId1" Type="http://schemas.openxmlformats.org/officeDocument/2006/relationships/slideLayout" Target="../slideLayouts/slideLayout18.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8.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8.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xml"/><Relationship Id="rId1" Type="http://schemas.openxmlformats.org/officeDocument/2006/relationships/slideLayout" Target="../slideLayouts/slideLayout18.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8.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8.xml"/></Relationships>
</file>

<file path=ppt/slides/_rels/slide32.xml.rels><?xml version="1.0" encoding="UTF-8" standalone="yes"?>
<Relationships xmlns="http://schemas.openxmlformats.org/package/2006/relationships"><Relationship Id="rId3" Type="http://schemas.openxmlformats.org/officeDocument/2006/relationships/image" Target="../media/image29.jpg"/><Relationship Id="rId2" Type="http://schemas.openxmlformats.org/officeDocument/2006/relationships/notesSlide" Target="../notesSlides/notesSlide32.xml"/><Relationship Id="rId1" Type="http://schemas.openxmlformats.org/officeDocument/2006/relationships/slideLayout" Target="../slideLayouts/slideLayout18.xml"/><Relationship Id="rId4" Type="http://schemas.openxmlformats.org/officeDocument/2006/relationships/image" Target="../media/image30.jpg"/></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8.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8.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8.xml"/></Relationships>
</file>

<file path=ppt/slides/_rels/slide36.xml.rels><?xml version="1.0" encoding="UTF-8" standalone="yes"?>
<Relationships xmlns="http://schemas.openxmlformats.org/package/2006/relationships"><Relationship Id="rId3" Type="http://schemas.openxmlformats.org/officeDocument/2006/relationships/image" Target="../media/image31.jpg"/><Relationship Id="rId2" Type="http://schemas.openxmlformats.org/officeDocument/2006/relationships/notesSlide" Target="../notesSlides/notesSlide36.xml"/><Relationship Id="rId1" Type="http://schemas.openxmlformats.org/officeDocument/2006/relationships/slideLayout" Target="../slideLayouts/slideLayout18.xml"/><Relationship Id="rId4" Type="http://schemas.openxmlformats.org/officeDocument/2006/relationships/image" Target="../media/image32.gif"/></Relationships>
</file>

<file path=ppt/slides/_rels/slide37.xml.rels><?xml version="1.0" encoding="UTF-8" standalone="yes"?>
<Relationships xmlns="http://schemas.openxmlformats.org/package/2006/relationships"><Relationship Id="rId3" Type="http://schemas.openxmlformats.org/officeDocument/2006/relationships/image" Target="../media/image33.jpg"/><Relationship Id="rId2" Type="http://schemas.openxmlformats.org/officeDocument/2006/relationships/notesSlide" Target="../notesSlides/notesSlide37.xml"/><Relationship Id="rId1" Type="http://schemas.openxmlformats.org/officeDocument/2006/relationships/slideLayout" Target="../slideLayouts/slideLayout18.xml"/><Relationship Id="rId4" Type="http://schemas.openxmlformats.org/officeDocument/2006/relationships/image" Target="../media/image34.jpg"/></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8.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8.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8.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8.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8.xml"/></Relationships>
</file>

<file path=ppt/slides/_rels/slide43.xml.rels><?xml version="1.0" encoding="UTF-8" standalone="yes"?>
<Relationships xmlns="http://schemas.openxmlformats.org/package/2006/relationships"><Relationship Id="rId3" Type="http://schemas.openxmlformats.org/officeDocument/2006/relationships/image" Target="../media/image35.jpg"/><Relationship Id="rId2" Type="http://schemas.openxmlformats.org/officeDocument/2006/relationships/notesSlide" Target="../notesSlides/notesSlide43.xml"/><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8" Type="http://schemas.openxmlformats.org/officeDocument/2006/relationships/image" Target="../media/image8.jpg"/><Relationship Id="rId3" Type="http://schemas.openxmlformats.org/officeDocument/2006/relationships/image" Target="../media/image3.jpg"/><Relationship Id="rId7" Type="http://schemas.openxmlformats.org/officeDocument/2006/relationships/image" Target="../media/image7.jpg"/><Relationship Id="rId2" Type="http://schemas.openxmlformats.org/officeDocument/2006/relationships/notesSlide" Target="../notesSlides/notesSlide5.xml"/><Relationship Id="rId1" Type="http://schemas.openxmlformats.org/officeDocument/2006/relationships/slideLayout" Target="../slideLayouts/slideLayout18.xml"/><Relationship Id="rId6" Type="http://schemas.openxmlformats.org/officeDocument/2006/relationships/image" Target="../media/image6.jpg"/><Relationship Id="rId5" Type="http://schemas.openxmlformats.org/officeDocument/2006/relationships/image" Target="../media/image5.jpg"/><Relationship Id="rId4" Type="http://schemas.openxmlformats.org/officeDocument/2006/relationships/image" Target="../media/image4.jp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8.xml"/><Relationship Id="rId1" Type="http://schemas.openxmlformats.org/officeDocument/2006/relationships/slideLayout" Target="../slideLayouts/slideLayout18.xml"/><Relationship Id="rId4" Type="http://schemas.openxmlformats.org/officeDocument/2006/relationships/image" Target="../media/image10.jpg"/></Relationships>
</file>

<file path=ppt/slides/_rels/slide9.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notesSlide" Target="../notesSlides/notesSlide9.xml"/><Relationship Id="rId1" Type="http://schemas.openxmlformats.org/officeDocument/2006/relationships/slideLayout" Target="../slideLayouts/slideLayout18.xml"/><Relationship Id="rId6" Type="http://schemas.openxmlformats.org/officeDocument/2006/relationships/image" Target="../media/image14.jpg"/><Relationship Id="rId5" Type="http://schemas.openxmlformats.org/officeDocument/2006/relationships/image" Target="../media/image13.jpg"/><Relationship Id="rId4" Type="http://schemas.openxmlformats.org/officeDocument/2006/relationships/image" Target="../media/image12.jpg"/></Relationships>
</file>

<file path=ppt/slides/slide1.xml><?xml version="1.0" encoding="utf-8"?>
<p:sld xmlns:a="http://schemas.openxmlformats.org/drawingml/2006/main" xmlns:r="http://schemas.openxmlformats.org/officeDocument/2006/relationships" xmlns:p="http://schemas.openxmlformats.org/presentationml/2006/main">
  <p:cSld name="page1">
    <p:spTree>
      <p:nvGrpSpPr>
        <p:cNvPr id="1" name=""/>
        <p:cNvGrpSpPr/>
        <p:nvPr/>
      </p:nvGrpSpPr>
      <p:grpSpPr>
        <a:xfrm>
          <a:off x="0" y="0"/>
          <a:ext cx="0" cy="0"/>
          <a:chOff x="0" y="0"/>
          <a:chExt cx="0" cy="0"/>
        </a:xfrm>
      </p:grpSpPr>
      <p:sp>
        <p:nvSpPr>
          <p:cNvPr id="2" name="Başlık 1"/>
          <p:cNvSpPr txBox="1">
            <a:spLocks noGrp="1"/>
          </p:cNvSpPr>
          <p:nvPr>
            <p:ph type="title" idx="4294967295"/>
          </p:nvPr>
        </p:nvSpPr>
        <p:spPr>
          <a:xfrm>
            <a:off x="1043707" y="1439887"/>
            <a:ext cx="8301038" cy="1081087"/>
          </a:xfrm>
        </p:spPr>
        <p:txBody>
          <a:bodyPr>
            <a:spAutoFit/>
          </a:bodyPr>
          <a:lstStyle>
            <a:defPPr lvl="0">
              <a:buClr>
                <a:srgbClr val="000000"/>
              </a:buClr>
              <a:buSzPct val="45000"/>
              <a:buFont typeface="StarSymbol"/>
              <a:buNone/>
            </a:defPPr>
            <a:lvl1pPr lvl="0">
              <a:buClr>
                <a:srgbClr val="000000"/>
              </a:buClr>
              <a:buSzPct val="45000"/>
              <a:buFont typeface="StarSymbol"/>
              <a:buChar char=""/>
            </a:lvl1pPr>
            <a:lvl2pPr lvl="1">
              <a:buClr>
                <a:srgbClr val="000000"/>
              </a:buClr>
              <a:buSzPct val="45000"/>
              <a:buFont typeface="StarSymbol"/>
              <a:buChar char=""/>
            </a:lvl2pPr>
            <a:lvl3pPr lvl="2">
              <a:buClr>
                <a:srgbClr val="000000"/>
              </a:buClr>
              <a:buSzPct val="45000"/>
              <a:buFont typeface="StarSymbol"/>
              <a:buChar char=""/>
            </a:lvl3pPr>
            <a:lvl4pPr lvl="3">
              <a:buClr>
                <a:srgbClr val="000000"/>
              </a:buClr>
              <a:buSzPct val="45000"/>
              <a:buFont typeface="StarSymbol"/>
              <a:buChar char=""/>
            </a:lvl4pPr>
            <a:lvl5pPr lvl="4">
              <a:buClr>
                <a:srgbClr val="000000"/>
              </a:buClr>
              <a:buSzPct val="45000"/>
              <a:buFont typeface="StarSymbol"/>
              <a:buChar char=""/>
            </a:lvl5pPr>
            <a:lvl6pPr lvl="5">
              <a:buClr>
                <a:srgbClr val="000000"/>
              </a:buClr>
              <a:buSzPct val="45000"/>
              <a:buFont typeface="StarSymbol"/>
              <a:buChar char=""/>
            </a:lvl6pPr>
            <a:lvl7pPr lvl="6">
              <a:buClr>
                <a:srgbClr val="000000"/>
              </a:buClr>
              <a:buSzPct val="45000"/>
              <a:buFont typeface="StarSymbol"/>
              <a:buChar char=""/>
            </a:lvl7pPr>
            <a:lvl8pPr lvl="7">
              <a:buClr>
                <a:srgbClr val="000000"/>
              </a:buClr>
              <a:buSzPct val="45000"/>
              <a:buFont typeface="StarSymbol"/>
              <a:buChar char=""/>
            </a:lvl8pPr>
            <a:lvl9pPr lvl="8">
              <a:buClr>
                <a:srgbClr val="000000"/>
              </a:buClr>
              <a:buSzPct val="45000"/>
              <a:buFont typeface="StarSymbol"/>
              <a:buChar char=""/>
            </a:lvl9pPr>
          </a:lstStyle>
          <a:p>
            <a:pPr lvl="0">
              <a:buNone/>
            </a:pPr>
            <a:r>
              <a:rPr lang="tr-TR" dirty="0"/>
              <a:t>AĞIR METALLERİN KADIN SAĞLIĞINA ETKİLERİ</a:t>
            </a:r>
          </a:p>
        </p:txBody>
      </p:sp>
      <p:sp>
        <p:nvSpPr>
          <p:cNvPr id="3" name="Alt Başlık 2"/>
          <p:cNvSpPr txBox="1">
            <a:spLocks noGrp="1"/>
          </p:cNvSpPr>
          <p:nvPr>
            <p:ph type="subTitle" idx="4294967295"/>
          </p:nvPr>
        </p:nvSpPr>
        <p:spPr>
          <a:xfrm>
            <a:off x="539651" y="1799927"/>
            <a:ext cx="8748713" cy="4276725"/>
          </a:xfrm>
        </p:spPr>
        <p:txBody>
          <a:bodyPr anchor="ctr">
            <a:spAutoFit/>
          </a:bodyPr>
          <a:lstStyle>
            <a:defPPr lvl="0">
              <a:buClr>
                <a:srgbClr val="000000"/>
              </a:buClr>
              <a:buSzPct val="45000"/>
              <a:buFont typeface="StarSymbol"/>
              <a:buNone/>
            </a:defPPr>
            <a:lvl1pPr lvl="0">
              <a:buClr>
                <a:srgbClr val="000000"/>
              </a:buClr>
              <a:buSzPct val="45000"/>
              <a:buFont typeface="StarSymbol"/>
              <a:buChar char="●"/>
            </a:lvl1pPr>
            <a:lvl2pPr lvl="1">
              <a:buClr>
                <a:srgbClr val="000000"/>
              </a:buClr>
              <a:buSzPct val="45000"/>
              <a:buFont typeface="StarSymbol"/>
              <a:buChar char="●"/>
            </a:lvl2pPr>
            <a:lvl3pPr lvl="2">
              <a:buClr>
                <a:srgbClr val="000000"/>
              </a:buClr>
              <a:buSzPct val="45000"/>
              <a:buFont typeface="StarSymbol"/>
              <a:buChar char="●"/>
            </a:lvl3pPr>
            <a:lvl4pPr lvl="3">
              <a:buClr>
                <a:srgbClr val="000000"/>
              </a:buClr>
              <a:buSzPct val="45000"/>
              <a:buFont typeface="StarSymbol"/>
              <a:buChar char="●"/>
            </a:lvl4pPr>
            <a:lvl5pPr lvl="4">
              <a:buClr>
                <a:srgbClr val="000000"/>
              </a:buClr>
              <a:buSzPct val="45000"/>
              <a:buFont typeface="StarSymbol"/>
              <a:buChar char="●"/>
            </a:lvl5pPr>
            <a:lvl6pPr lvl="5">
              <a:buClr>
                <a:srgbClr val="000000"/>
              </a:buClr>
              <a:buSzPct val="45000"/>
              <a:buFont typeface="StarSymbol"/>
              <a:buChar char="●"/>
            </a:lvl6pPr>
            <a:lvl7pPr lvl="6">
              <a:buClr>
                <a:srgbClr val="000000"/>
              </a:buClr>
              <a:buSzPct val="45000"/>
              <a:buFont typeface="StarSymbol"/>
              <a:buChar char="●"/>
            </a:lvl7pPr>
            <a:lvl8pPr lvl="7">
              <a:buClr>
                <a:srgbClr val="000000"/>
              </a:buClr>
              <a:buSzPct val="45000"/>
              <a:buFont typeface="StarSymbol"/>
              <a:buChar char="●"/>
            </a:lvl8pPr>
            <a:lvl9pPr lvl="8">
              <a:buClr>
                <a:srgbClr val="000000"/>
              </a:buClr>
              <a:buSzPct val="45000"/>
              <a:buFont typeface="StarSymbol"/>
              <a:buChar char="●"/>
            </a:lvl9pPr>
          </a:lstStyle>
          <a:p>
            <a:pPr marL="0" lvl="0" indent="0" algn="ctr">
              <a:buNone/>
            </a:pPr>
            <a:r>
              <a:rPr lang="tr-TR" dirty="0">
                <a:latin typeface="Thorndale" pitchFamily="18"/>
              </a:rPr>
              <a:t>PROF. DR. SUHA SÖNMEZ</a:t>
            </a:r>
          </a:p>
          <a:p>
            <a:pPr marL="0" lvl="0" indent="0" algn="ctr">
              <a:buNone/>
            </a:pPr>
            <a:r>
              <a:rPr lang="tr-TR" dirty="0">
                <a:latin typeface="Thorndale" pitchFamily="18"/>
              </a:rPr>
              <a:t>KADIN HASTALIKLARI VE DOĞUM UZMANI</a:t>
            </a:r>
          </a:p>
        </p:txBody>
      </p:sp>
      <p:sp>
        <p:nvSpPr>
          <p:cNvPr id="4" name="Veri Yer Tutucusu 3"/>
          <p:cNvSpPr>
            <a:spLocks noGrp="1"/>
          </p:cNvSpPr>
          <p:nvPr>
            <p:ph type="dt" sz="half" idx="10"/>
          </p:nvPr>
        </p:nvSpPr>
        <p:spPr/>
        <p:txBody>
          <a:bodyPr/>
          <a:lstStyle/>
          <a:p>
            <a:fld id="{1FD418CF-B3AB-46DD-9CF9-318605F98248}" type="datetime1">
              <a:rPr lang="en-US" smtClean="0"/>
              <a:t>5/19/2013</a:t>
            </a:fld>
            <a:endParaRPr lang="en-US"/>
          </a:p>
        </p:txBody>
      </p:sp>
      <p:sp>
        <p:nvSpPr>
          <p:cNvPr id="5" name="Slayt Numarası Yer Tutucusu 4"/>
          <p:cNvSpPr>
            <a:spLocks noGrp="1"/>
          </p:cNvSpPr>
          <p:nvPr>
            <p:ph type="sldNum" sz="quarter" idx="12"/>
          </p:nvPr>
        </p:nvSpPr>
        <p:spPr/>
        <p:txBody>
          <a:bodyPr/>
          <a:lstStyle/>
          <a:p>
            <a:fld id="{A3DCDF73-85D2-4237-9B32-053DBDB0C312}" type="slidenum">
              <a:rPr kumimoji="0" lang="en-US" smtClean="0"/>
              <a:t>1</a:t>
            </a:fld>
            <a:endParaRPr kumimoji="0" lang="en-US"/>
          </a:p>
        </p:txBody>
      </p:sp>
    </p:spTree>
  </p:cSld>
  <p:clrMapOvr>
    <a:masterClrMapping/>
  </p:clrMapOvr>
  <p:transition spd="slow">
    <p:wip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name="page10">
    <p:spTree>
      <p:nvGrpSpPr>
        <p:cNvPr id="1" name=""/>
        <p:cNvGrpSpPr/>
        <p:nvPr/>
      </p:nvGrpSpPr>
      <p:grpSpPr>
        <a:xfrm>
          <a:off x="0" y="0"/>
          <a:ext cx="0" cy="0"/>
          <a:chOff x="0" y="0"/>
          <a:chExt cx="0" cy="0"/>
        </a:xfrm>
      </p:grpSpPr>
      <p:pic>
        <p:nvPicPr>
          <p:cNvPr id="3" name="Resim Yer Tutucusu 2"/>
          <p:cNvPicPr>
            <a:picLocks noGrp="1" noChangeAspect="1"/>
          </p:cNvPicPr>
          <p:nvPr>
            <p:ph type="pic" idx="4294967295"/>
          </p:nvPr>
        </p:nvPicPr>
        <p:blipFill>
          <a:blip r:embed="rId3">
            <a:lum/>
            <a:alphaModFix/>
          </a:blip>
          <a:srcRect/>
          <a:stretch>
            <a:fillRect/>
          </a:stretch>
        </p:blipFill>
        <p:spPr>
          <a:xfrm>
            <a:off x="755675" y="1943943"/>
            <a:ext cx="3989388" cy="2989262"/>
          </a:xfrm>
        </p:spPr>
      </p:pic>
      <p:pic>
        <p:nvPicPr>
          <p:cNvPr id="4" name="Resim Yer Tutucusu 3"/>
          <p:cNvPicPr>
            <a:picLocks noGrp="1" noChangeAspect="1"/>
          </p:cNvPicPr>
          <p:nvPr>
            <p:ph type="pic" idx="4294967295"/>
          </p:nvPr>
        </p:nvPicPr>
        <p:blipFill>
          <a:blip r:embed="rId4">
            <a:lum/>
            <a:alphaModFix/>
          </a:blip>
          <a:srcRect/>
          <a:stretch>
            <a:fillRect/>
          </a:stretch>
        </p:blipFill>
        <p:spPr>
          <a:xfrm>
            <a:off x="5220171" y="1655911"/>
            <a:ext cx="3987800" cy="3989388"/>
          </a:xfrm>
        </p:spPr>
      </p:pic>
      <p:sp>
        <p:nvSpPr>
          <p:cNvPr id="2" name="Veri Yer Tutucusu 1"/>
          <p:cNvSpPr>
            <a:spLocks noGrp="1"/>
          </p:cNvSpPr>
          <p:nvPr>
            <p:ph type="dt" sz="half" idx="10"/>
          </p:nvPr>
        </p:nvSpPr>
        <p:spPr/>
        <p:txBody>
          <a:bodyPr/>
          <a:lstStyle/>
          <a:p>
            <a:fld id="{F3424E50-359C-45DC-AA1D-135B3EFAE22F}" type="datetime1">
              <a:rPr lang="en-US" smtClean="0"/>
              <a:t>5/19/2013</a:t>
            </a:fld>
            <a:endParaRPr lang="en-US"/>
          </a:p>
        </p:txBody>
      </p:sp>
      <p:sp>
        <p:nvSpPr>
          <p:cNvPr id="5" name="Slayt Numarası Yer Tutucusu 4"/>
          <p:cNvSpPr>
            <a:spLocks noGrp="1"/>
          </p:cNvSpPr>
          <p:nvPr>
            <p:ph type="sldNum" sz="quarter" idx="12"/>
          </p:nvPr>
        </p:nvSpPr>
        <p:spPr/>
        <p:txBody>
          <a:bodyPr/>
          <a:lstStyle/>
          <a:p>
            <a:fld id="{A3DCDF73-85D2-4237-9B32-053DBDB0C312}" type="slidenum">
              <a:rPr kumimoji="0" lang="en-US" smtClean="0"/>
              <a:t>10</a:t>
            </a:fld>
            <a:endParaRPr kumimoji="0" lang="en-US"/>
          </a:p>
        </p:txBody>
      </p:sp>
    </p:spTree>
  </p:cSld>
  <p:clrMapOvr>
    <a:masterClrMapping/>
  </p:clrMapOvr>
  <p:transition spd="slow">
    <p:wip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name="page11">
    <p:spTree>
      <p:nvGrpSpPr>
        <p:cNvPr id="1" name=""/>
        <p:cNvGrpSpPr/>
        <p:nvPr/>
      </p:nvGrpSpPr>
      <p:grpSpPr>
        <a:xfrm>
          <a:off x="0" y="0"/>
          <a:ext cx="0" cy="0"/>
          <a:chOff x="0" y="0"/>
          <a:chExt cx="0" cy="0"/>
        </a:xfrm>
      </p:grpSpPr>
      <p:sp>
        <p:nvSpPr>
          <p:cNvPr id="3" name="Metin Yer Tutucusu 2"/>
          <p:cNvSpPr txBox="1">
            <a:spLocks noGrp="1"/>
          </p:cNvSpPr>
          <p:nvPr>
            <p:ph type="body" idx="4294967295"/>
          </p:nvPr>
        </p:nvSpPr>
        <p:spPr>
          <a:xfrm>
            <a:off x="539651" y="1439887"/>
            <a:ext cx="4268788" cy="4276725"/>
          </a:xfrm>
        </p:spPr>
        <p:txBody>
          <a:bodyPr/>
          <a:lstStyle>
            <a:defPPr marL="504000" marR="0" lvl="0" indent="-432000" algn="l">
              <a:spcBef>
                <a:spcPts val="0"/>
              </a:spcBef>
              <a:spcAft>
                <a:spcPts val="0"/>
              </a:spcAft>
              <a:buClr>
                <a:srgbClr val="FF9966"/>
              </a:buClr>
              <a:buSzPct val="75000"/>
              <a:buFont typeface="StarSymbol"/>
              <a:buNone/>
              <a:defRPr lang="tr-TR" sz="2740" b="0" i="0" u="none" strike="noStrike">
                <a:ln>
                  <a:noFill/>
                </a:ln>
                <a:solidFill>
                  <a:srgbClr val="E6E6E6"/>
                </a:solidFill>
                <a:latin typeface="Albany" pitchFamily="34"/>
                <a:ea typeface="Arial Unicode MS" pitchFamily="2"/>
                <a:cs typeface="Tahoma" pitchFamily="2"/>
              </a:defRPr>
            </a:defPPr>
            <a:lvl1pPr marL="504000" marR="0" lvl="0" indent="-432000" algn="l">
              <a:spcBef>
                <a:spcPts val="0"/>
              </a:spcBef>
              <a:spcAft>
                <a:spcPts val="0"/>
              </a:spcAft>
              <a:buClr>
                <a:srgbClr val="FF9966"/>
              </a:buClr>
              <a:buSzPct val="75000"/>
              <a:buFont typeface="StarSymbol"/>
              <a:buChar char="➲"/>
              <a:defRPr lang="tr-TR" sz="2740" b="0" i="0" u="none" strike="noStrike">
                <a:ln>
                  <a:noFill/>
                </a:ln>
                <a:solidFill>
                  <a:srgbClr val="E6E6E6"/>
                </a:solidFill>
                <a:latin typeface="Albany" pitchFamily="34"/>
                <a:ea typeface="Arial Unicode MS" pitchFamily="2"/>
                <a:cs typeface="Tahoma" pitchFamily="2"/>
              </a:defRPr>
            </a:lvl1pPr>
            <a:lvl2pPr marL="792000" marR="0" lvl="1" indent="-432000" algn="l">
              <a:spcBef>
                <a:spcPts val="0"/>
              </a:spcBef>
              <a:spcAft>
                <a:spcPts val="0"/>
              </a:spcAft>
              <a:buClr>
                <a:srgbClr val="FF9966"/>
              </a:buClr>
              <a:buSzPct val="75000"/>
              <a:buFont typeface="StarSymbol"/>
              <a:buChar char="●"/>
              <a:defRPr lang="tr-TR" sz="2400" b="0" i="0" u="none" strike="noStrike">
                <a:ln>
                  <a:noFill/>
                </a:ln>
                <a:solidFill>
                  <a:srgbClr val="E6E6E6"/>
                </a:solidFill>
                <a:latin typeface="Albany" pitchFamily="34"/>
                <a:ea typeface="Arial Unicode MS" pitchFamily="2"/>
                <a:cs typeface="Tahoma" pitchFamily="2"/>
              </a:defRPr>
            </a:lvl2pPr>
            <a:lvl3pPr marL="1080000" marR="0" lvl="2" indent="-432000" algn="l">
              <a:spcBef>
                <a:spcPts val="0"/>
              </a:spcBef>
              <a:spcAft>
                <a:spcPts val="0"/>
              </a:spcAft>
              <a:buClr>
                <a:srgbClr val="FF9966"/>
              </a:buClr>
              <a:buSzPct val="75000"/>
              <a:buFont typeface="StarSymbol"/>
              <a:buChar char="●"/>
              <a:defRPr lang="tr-TR" sz="2060" b="0" i="0" u="none" strike="noStrike">
                <a:ln>
                  <a:noFill/>
                </a:ln>
                <a:solidFill>
                  <a:srgbClr val="E6E6E6"/>
                </a:solidFill>
                <a:latin typeface="Albany" pitchFamily="34"/>
                <a:ea typeface="Arial Unicode MS" pitchFamily="2"/>
                <a:cs typeface="Tahoma" pitchFamily="2"/>
              </a:defRPr>
            </a:lvl3pPr>
            <a:lvl4pPr marL="1368000" marR="0" lvl="3" indent="-432000" algn="l">
              <a:spcBef>
                <a:spcPts val="0"/>
              </a:spcBef>
              <a:spcAft>
                <a:spcPts val="0"/>
              </a:spcAft>
              <a:buClr>
                <a:srgbClr val="FF9966"/>
              </a:buClr>
              <a:buSzPct val="75000"/>
              <a:buFont typeface="StarSymbol"/>
              <a:buChar char="●"/>
              <a:defRPr lang="tr-TR" sz="1720" b="0" i="0" u="none" strike="noStrike">
                <a:ln>
                  <a:noFill/>
                </a:ln>
                <a:solidFill>
                  <a:srgbClr val="E6E6E6"/>
                </a:solidFill>
                <a:latin typeface="Albany" pitchFamily="34"/>
                <a:ea typeface="Arial Unicode MS" pitchFamily="2"/>
                <a:cs typeface="Tahoma" pitchFamily="2"/>
              </a:defRPr>
            </a:lvl4pPr>
            <a:lvl5pPr marL="1656000" marR="0" lvl="4" indent="-432000" algn="l">
              <a:spcBef>
                <a:spcPts val="0"/>
              </a:spcBef>
              <a:spcAft>
                <a:spcPts val="0"/>
              </a:spcAft>
              <a:buClr>
                <a:srgbClr val="FF9966"/>
              </a:buClr>
              <a:buSzPct val="75000"/>
              <a:buFont typeface="StarSymbol"/>
              <a:buChar char="●"/>
              <a:defRPr lang="tr-TR" sz="1720" b="0" i="0" u="none" strike="noStrike">
                <a:ln>
                  <a:noFill/>
                </a:ln>
                <a:solidFill>
                  <a:srgbClr val="99CCFF"/>
                </a:solidFill>
                <a:latin typeface="Albany" pitchFamily="18"/>
                <a:ea typeface="Arial Unicode MS" pitchFamily="2"/>
                <a:cs typeface="Tahoma" pitchFamily="2"/>
              </a:defRPr>
            </a:lvl5pPr>
            <a:lvl6pPr marL="1944000" marR="0" lvl="5" indent="-432000" algn="l">
              <a:spcBef>
                <a:spcPts val="0"/>
              </a:spcBef>
              <a:spcAft>
                <a:spcPts val="0"/>
              </a:spcAft>
              <a:buClr>
                <a:srgbClr val="FF9966"/>
              </a:buClr>
              <a:buSzPct val="75000"/>
              <a:buFont typeface="StarSymbol"/>
              <a:buChar char="●"/>
              <a:defRPr lang="tr-TR" sz="1720" b="0" i="0" u="none" strike="noStrike">
                <a:ln>
                  <a:noFill/>
                </a:ln>
                <a:solidFill>
                  <a:srgbClr val="99CCFF"/>
                </a:solidFill>
                <a:latin typeface="Albany" pitchFamily="18"/>
                <a:ea typeface="Arial Unicode MS" pitchFamily="2"/>
                <a:cs typeface="Tahoma" pitchFamily="2"/>
              </a:defRPr>
            </a:lvl6pPr>
            <a:lvl7pPr marL="2232000" marR="0" lvl="6" indent="-432000" algn="l">
              <a:spcBef>
                <a:spcPts val="0"/>
              </a:spcBef>
              <a:spcAft>
                <a:spcPts val="0"/>
              </a:spcAft>
              <a:buClr>
                <a:srgbClr val="FF9966"/>
              </a:buClr>
              <a:buSzPct val="75000"/>
              <a:buFont typeface="StarSymbol"/>
              <a:buChar char="●"/>
              <a:defRPr lang="tr-TR" sz="1720" b="0" i="0" u="none" strike="noStrike">
                <a:ln>
                  <a:noFill/>
                </a:ln>
                <a:solidFill>
                  <a:srgbClr val="99CCFF"/>
                </a:solidFill>
                <a:latin typeface="Albany" pitchFamily="18"/>
                <a:ea typeface="Arial Unicode MS" pitchFamily="2"/>
                <a:cs typeface="Tahoma" pitchFamily="2"/>
              </a:defRPr>
            </a:lvl7pPr>
            <a:lvl8pPr marL="2520000" marR="0" lvl="7" indent="-432000" algn="l">
              <a:spcBef>
                <a:spcPts val="0"/>
              </a:spcBef>
              <a:spcAft>
                <a:spcPts val="0"/>
              </a:spcAft>
              <a:buClr>
                <a:srgbClr val="FF9966"/>
              </a:buClr>
              <a:buSzPct val="75000"/>
              <a:buFont typeface="StarSymbol"/>
              <a:buChar char="●"/>
              <a:defRPr lang="tr-TR" sz="1720" b="0" i="0" u="none" strike="noStrike">
                <a:ln>
                  <a:noFill/>
                </a:ln>
                <a:solidFill>
                  <a:srgbClr val="99CCFF"/>
                </a:solidFill>
                <a:latin typeface="Albany" pitchFamily="18"/>
                <a:ea typeface="Arial Unicode MS" pitchFamily="2"/>
                <a:cs typeface="Tahoma" pitchFamily="2"/>
              </a:defRPr>
            </a:lvl8pPr>
            <a:lvl9pPr marL="2808000" marR="0" lvl="8" indent="-432000" algn="l">
              <a:spcBef>
                <a:spcPts val="0"/>
              </a:spcBef>
              <a:spcAft>
                <a:spcPts val="0"/>
              </a:spcAft>
              <a:buClr>
                <a:srgbClr val="FF9966"/>
              </a:buClr>
              <a:buSzPct val="75000"/>
              <a:buFont typeface="StarSymbol"/>
              <a:buChar char="●"/>
              <a:defRPr lang="tr-TR" sz="1720" b="0" i="0" u="none" strike="noStrike">
                <a:ln>
                  <a:noFill/>
                </a:ln>
                <a:solidFill>
                  <a:srgbClr val="99CCFF"/>
                </a:solidFill>
                <a:latin typeface="Albany" pitchFamily="18"/>
                <a:ea typeface="Arial Unicode MS" pitchFamily="2"/>
                <a:cs typeface="Tahoma" pitchFamily="2"/>
              </a:defRPr>
            </a:lvl9pPr>
          </a:lstStyle>
          <a:p>
            <a:pPr lvl="0">
              <a:buNone/>
            </a:pPr>
            <a:r>
              <a:rPr lang="tr-TR" sz="2400" dirty="0">
                <a:latin typeface="ArialMT" pitchFamily="32"/>
              </a:rPr>
              <a:t>İnsanlar endüstriyel çalışma, </a:t>
            </a:r>
            <a:r>
              <a:rPr lang="tr-TR" sz="2400" dirty="0" err="1">
                <a:latin typeface="ArialMT" pitchFamily="32"/>
              </a:rPr>
              <a:t>farmasötik</a:t>
            </a:r>
            <a:r>
              <a:rPr lang="tr-TR" sz="2400" dirty="0">
                <a:latin typeface="ArialMT" pitchFamily="32"/>
              </a:rPr>
              <a:t> imalat ve tarımda ağır metallerle temasa </a:t>
            </a:r>
            <a:r>
              <a:rPr lang="tr-TR" sz="2400" dirty="0" smtClean="0">
                <a:latin typeface="ArialMT" pitchFamily="32"/>
              </a:rPr>
              <a:t>geçebilirler. </a:t>
            </a:r>
          </a:p>
          <a:p>
            <a:pPr lvl="0">
              <a:buNone/>
            </a:pPr>
            <a:endParaRPr lang="tr-TR" sz="2400" dirty="0">
              <a:latin typeface="ArialMT" pitchFamily="32"/>
            </a:endParaRPr>
          </a:p>
          <a:p>
            <a:pPr lvl="0">
              <a:buNone/>
            </a:pPr>
            <a:r>
              <a:rPr lang="tr-TR" sz="2400" dirty="0" smtClean="0">
                <a:latin typeface="ArialMT" pitchFamily="32"/>
              </a:rPr>
              <a:t>Çocuklar </a:t>
            </a:r>
            <a:r>
              <a:rPr lang="tr-TR" sz="2400" dirty="0">
                <a:latin typeface="ArialMT" pitchFamily="32"/>
              </a:rPr>
              <a:t>ise bu metallerin bulaştığı topraklarda oynamanın bir sonucu olarak zehirlenebilir.</a:t>
            </a:r>
          </a:p>
        </p:txBody>
      </p:sp>
      <p:pic>
        <p:nvPicPr>
          <p:cNvPr id="4" name="Resim Yer Tutucusu 3"/>
          <p:cNvPicPr>
            <a:picLocks noGrp="1" noChangeAspect="1"/>
          </p:cNvPicPr>
          <p:nvPr>
            <p:ph type="pic" idx="4294967295"/>
          </p:nvPr>
        </p:nvPicPr>
        <p:blipFill>
          <a:blip r:embed="rId3">
            <a:lum/>
            <a:alphaModFix/>
          </a:blip>
          <a:srcRect/>
          <a:stretch>
            <a:fillRect/>
          </a:stretch>
        </p:blipFill>
        <p:spPr>
          <a:xfrm>
            <a:off x="6012259" y="1511895"/>
            <a:ext cx="2517775" cy="1947863"/>
          </a:xfrm>
        </p:spPr>
      </p:pic>
      <p:pic>
        <p:nvPicPr>
          <p:cNvPr id="5" name="Resim Yer Tutucusu 4"/>
          <p:cNvPicPr>
            <a:picLocks noGrp="1" noChangeAspect="1"/>
          </p:cNvPicPr>
          <p:nvPr>
            <p:ph type="pic" idx="4294967295"/>
          </p:nvPr>
        </p:nvPicPr>
        <p:blipFill>
          <a:blip r:embed="rId4">
            <a:lum/>
            <a:alphaModFix/>
          </a:blip>
          <a:srcRect/>
          <a:stretch>
            <a:fillRect/>
          </a:stretch>
        </p:blipFill>
        <p:spPr>
          <a:xfrm>
            <a:off x="6084267" y="3744143"/>
            <a:ext cx="2592288" cy="2038350"/>
          </a:xfrm>
        </p:spPr>
      </p:pic>
      <p:sp>
        <p:nvSpPr>
          <p:cNvPr id="2" name="Veri Yer Tutucusu 1"/>
          <p:cNvSpPr>
            <a:spLocks noGrp="1"/>
          </p:cNvSpPr>
          <p:nvPr>
            <p:ph type="dt" sz="half" idx="10"/>
          </p:nvPr>
        </p:nvSpPr>
        <p:spPr/>
        <p:txBody>
          <a:bodyPr/>
          <a:lstStyle/>
          <a:p>
            <a:fld id="{78D61F47-7C4D-4EBC-A5D8-F93D45788FC5}" type="datetime1">
              <a:rPr lang="en-US" smtClean="0"/>
              <a:t>5/19/2013</a:t>
            </a:fld>
            <a:endParaRPr lang="en-US"/>
          </a:p>
        </p:txBody>
      </p:sp>
      <p:sp>
        <p:nvSpPr>
          <p:cNvPr id="6" name="Slayt Numarası Yer Tutucusu 5"/>
          <p:cNvSpPr>
            <a:spLocks noGrp="1"/>
          </p:cNvSpPr>
          <p:nvPr>
            <p:ph type="sldNum" sz="quarter" idx="12"/>
          </p:nvPr>
        </p:nvSpPr>
        <p:spPr/>
        <p:txBody>
          <a:bodyPr/>
          <a:lstStyle/>
          <a:p>
            <a:fld id="{A3DCDF73-85D2-4237-9B32-053DBDB0C312}" type="slidenum">
              <a:rPr kumimoji="0" lang="en-US" smtClean="0"/>
              <a:t>11</a:t>
            </a:fld>
            <a:endParaRPr kumimoji="0" lang="en-US"/>
          </a:p>
        </p:txBody>
      </p:sp>
    </p:spTree>
  </p:cSld>
  <p:clrMapOvr>
    <a:masterClrMapping/>
  </p:clrMapOvr>
  <p:transition spd="slow">
    <p:wip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name="page12">
    <p:spTree>
      <p:nvGrpSpPr>
        <p:cNvPr id="1" name=""/>
        <p:cNvGrpSpPr/>
        <p:nvPr/>
      </p:nvGrpSpPr>
      <p:grpSpPr>
        <a:xfrm>
          <a:off x="0" y="0"/>
          <a:ext cx="0" cy="0"/>
          <a:chOff x="0" y="0"/>
          <a:chExt cx="0" cy="0"/>
        </a:xfrm>
      </p:grpSpPr>
      <p:pic>
        <p:nvPicPr>
          <p:cNvPr id="3" name="Resim Yer Tutucusu 2"/>
          <p:cNvPicPr>
            <a:picLocks noGrp="1" noChangeAspect="1"/>
          </p:cNvPicPr>
          <p:nvPr>
            <p:ph type="pic" idx="4294967295"/>
          </p:nvPr>
        </p:nvPicPr>
        <p:blipFill>
          <a:blip r:embed="rId3">
            <a:lum/>
            <a:alphaModFix/>
          </a:blip>
          <a:srcRect/>
          <a:stretch>
            <a:fillRect/>
          </a:stretch>
        </p:blipFill>
        <p:spPr>
          <a:xfrm>
            <a:off x="3275955" y="1439887"/>
            <a:ext cx="2960688" cy="1946275"/>
          </a:xfrm>
        </p:spPr>
      </p:pic>
      <p:pic>
        <p:nvPicPr>
          <p:cNvPr id="4" name="Resim Yer Tutucusu 3"/>
          <p:cNvPicPr>
            <a:picLocks noGrp="1" noChangeAspect="1"/>
          </p:cNvPicPr>
          <p:nvPr>
            <p:ph type="pic" idx="4294967295"/>
          </p:nvPr>
        </p:nvPicPr>
        <p:blipFill>
          <a:blip r:embed="rId4">
            <a:lum/>
            <a:alphaModFix/>
          </a:blip>
          <a:srcRect/>
          <a:stretch>
            <a:fillRect/>
          </a:stretch>
        </p:blipFill>
        <p:spPr>
          <a:xfrm>
            <a:off x="323627" y="1439887"/>
            <a:ext cx="2597150" cy="1946275"/>
          </a:xfrm>
        </p:spPr>
      </p:pic>
      <p:pic>
        <p:nvPicPr>
          <p:cNvPr id="5" name="Resim Yer Tutucusu 4"/>
          <p:cNvPicPr>
            <a:picLocks noGrp="1" noChangeAspect="1"/>
          </p:cNvPicPr>
          <p:nvPr>
            <p:ph type="pic" idx="4294967295"/>
          </p:nvPr>
        </p:nvPicPr>
        <p:blipFill>
          <a:blip r:embed="rId5">
            <a:lum/>
            <a:alphaModFix/>
          </a:blip>
          <a:srcRect/>
          <a:stretch>
            <a:fillRect/>
          </a:stretch>
        </p:blipFill>
        <p:spPr>
          <a:xfrm>
            <a:off x="6588323" y="1367879"/>
            <a:ext cx="2800350" cy="2039937"/>
          </a:xfrm>
        </p:spPr>
      </p:pic>
      <p:pic>
        <p:nvPicPr>
          <p:cNvPr id="6" name="Resim Yer Tutucusu 5"/>
          <p:cNvPicPr>
            <a:picLocks noGrp="1" noChangeAspect="1"/>
          </p:cNvPicPr>
          <p:nvPr>
            <p:ph type="pic" idx="4294967295"/>
          </p:nvPr>
        </p:nvPicPr>
        <p:blipFill>
          <a:blip r:embed="rId6">
            <a:lum/>
            <a:alphaModFix/>
          </a:blip>
          <a:srcRect/>
          <a:stretch>
            <a:fillRect/>
          </a:stretch>
        </p:blipFill>
        <p:spPr>
          <a:xfrm>
            <a:off x="6660331" y="3672135"/>
            <a:ext cx="2816225" cy="1979612"/>
          </a:xfrm>
        </p:spPr>
      </p:pic>
      <p:pic>
        <p:nvPicPr>
          <p:cNvPr id="7" name="Resim Yer Tutucusu 6"/>
          <p:cNvPicPr>
            <a:picLocks noGrp="1" noChangeAspect="1"/>
          </p:cNvPicPr>
          <p:nvPr>
            <p:ph type="pic" idx="4294967295"/>
          </p:nvPr>
        </p:nvPicPr>
        <p:blipFill>
          <a:blip r:embed="rId7">
            <a:lum/>
            <a:alphaModFix/>
          </a:blip>
          <a:srcRect/>
          <a:stretch>
            <a:fillRect/>
          </a:stretch>
        </p:blipFill>
        <p:spPr>
          <a:xfrm>
            <a:off x="3347963" y="3672135"/>
            <a:ext cx="2816225" cy="1979612"/>
          </a:xfrm>
        </p:spPr>
      </p:pic>
      <p:pic>
        <p:nvPicPr>
          <p:cNvPr id="8" name="Resim Yer Tutucusu 7"/>
          <p:cNvPicPr>
            <a:picLocks noGrp="1" noChangeAspect="1"/>
          </p:cNvPicPr>
          <p:nvPr>
            <p:ph type="pic" idx="4294967295"/>
          </p:nvPr>
        </p:nvPicPr>
        <p:blipFill>
          <a:blip r:embed="rId8">
            <a:lum/>
            <a:alphaModFix/>
          </a:blip>
          <a:srcRect/>
          <a:stretch>
            <a:fillRect/>
          </a:stretch>
        </p:blipFill>
        <p:spPr>
          <a:xfrm>
            <a:off x="251619" y="3672135"/>
            <a:ext cx="2717800" cy="2038350"/>
          </a:xfrm>
        </p:spPr>
      </p:pic>
      <p:sp>
        <p:nvSpPr>
          <p:cNvPr id="2" name="Veri Yer Tutucusu 1"/>
          <p:cNvSpPr>
            <a:spLocks noGrp="1"/>
          </p:cNvSpPr>
          <p:nvPr>
            <p:ph type="dt" sz="half" idx="10"/>
          </p:nvPr>
        </p:nvSpPr>
        <p:spPr/>
        <p:txBody>
          <a:bodyPr/>
          <a:lstStyle/>
          <a:p>
            <a:fld id="{6FE7F815-1D34-4D7E-A387-EA86F3FC0A33}" type="datetime1">
              <a:rPr lang="en-US" smtClean="0"/>
              <a:t>5/19/2013</a:t>
            </a:fld>
            <a:endParaRPr lang="en-US"/>
          </a:p>
        </p:txBody>
      </p:sp>
      <p:sp>
        <p:nvSpPr>
          <p:cNvPr id="9" name="Slayt Numarası Yer Tutucusu 8"/>
          <p:cNvSpPr>
            <a:spLocks noGrp="1"/>
          </p:cNvSpPr>
          <p:nvPr>
            <p:ph type="sldNum" sz="quarter" idx="12"/>
          </p:nvPr>
        </p:nvSpPr>
        <p:spPr/>
        <p:txBody>
          <a:bodyPr/>
          <a:lstStyle/>
          <a:p>
            <a:fld id="{A3DCDF73-85D2-4237-9B32-053DBDB0C312}" type="slidenum">
              <a:rPr kumimoji="0" lang="en-US" smtClean="0"/>
              <a:t>12</a:t>
            </a:fld>
            <a:endParaRPr kumimoji="0" lang="en-US"/>
          </a:p>
        </p:txBody>
      </p:sp>
    </p:spTree>
  </p:cSld>
  <p:clrMapOvr>
    <a:masterClrMapping/>
  </p:clrMapOvr>
  <p:transition spd="slow">
    <p:wip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name="page13">
    <p:spTree>
      <p:nvGrpSpPr>
        <p:cNvPr id="1" name=""/>
        <p:cNvGrpSpPr/>
        <p:nvPr/>
      </p:nvGrpSpPr>
      <p:grpSpPr>
        <a:xfrm>
          <a:off x="0" y="0"/>
          <a:ext cx="0" cy="0"/>
          <a:chOff x="0" y="0"/>
          <a:chExt cx="0" cy="0"/>
        </a:xfrm>
      </p:grpSpPr>
      <p:sp>
        <p:nvSpPr>
          <p:cNvPr id="3" name="Metin Yer Tutucusu 2"/>
          <p:cNvSpPr txBox="1">
            <a:spLocks noGrp="1"/>
          </p:cNvSpPr>
          <p:nvPr>
            <p:ph type="body" idx="4294967295"/>
          </p:nvPr>
        </p:nvSpPr>
        <p:spPr>
          <a:xfrm>
            <a:off x="467643" y="575791"/>
            <a:ext cx="3989388" cy="4625975"/>
          </a:xfrm>
        </p:spPr>
        <p:txBody>
          <a:bodyPr>
            <a:spAutoFit/>
          </a:bodyPr>
          <a:lstStyle>
            <a:defPPr marL="504000" marR="0" lvl="0" indent="-432000" algn="l">
              <a:spcBef>
                <a:spcPts val="0"/>
              </a:spcBef>
              <a:spcAft>
                <a:spcPts val="0"/>
              </a:spcAft>
              <a:buClr>
                <a:srgbClr val="FF9966"/>
              </a:buClr>
              <a:buSzPct val="75000"/>
              <a:buFont typeface="StarSymbol"/>
              <a:buNone/>
              <a:defRPr lang="tr-TR" sz="2740" b="0" i="0" u="none" strike="noStrike">
                <a:ln>
                  <a:noFill/>
                </a:ln>
                <a:solidFill>
                  <a:srgbClr val="E6E6E6"/>
                </a:solidFill>
                <a:latin typeface="Albany" pitchFamily="34"/>
                <a:ea typeface="Arial Unicode MS" pitchFamily="2"/>
                <a:cs typeface="Tahoma" pitchFamily="2"/>
              </a:defRPr>
            </a:defPPr>
            <a:lvl1pPr marL="504000" marR="0" lvl="0" indent="-432000" algn="l">
              <a:spcBef>
                <a:spcPts val="0"/>
              </a:spcBef>
              <a:spcAft>
                <a:spcPts val="0"/>
              </a:spcAft>
              <a:buClr>
                <a:srgbClr val="FF9966"/>
              </a:buClr>
              <a:buSzPct val="75000"/>
              <a:buFont typeface="StarSymbol"/>
              <a:buChar char="➲"/>
              <a:defRPr lang="tr-TR" sz="2740" b="0" i="0" u="none" strike="noStrike">
                <a:ln>
                  <a:noFill/>
                </a:ln>
                <a:solidFill>
                  <a:srgbClr val="E6E6E6"/>
                </a:solidFill>
                <a:latin typeface="Albany" pitchFamily="34"/>
                <a:ea typeface="Arial Unicode MS" pitchFamily="2"/>
                <a:cs typeface="Tahoma" pitchFamily="2"/>
              </a:defRPr>
            </a:lvl1pPr>
            <a:lvl2pPr marL="792000" marR="0" lvl="1" indent="-432000" algn="l">
              <a:spcBef>
                <a:spcPts val="0"/>
              </a:spcBef>
              <a:spcAft>
                <a:spcPts val="0"/>
              </a:spcAft>
              <a:buClr>
                <a:srgbClr val="FF9966"/>
              </a:buClr>
              <a:buSzPct val="75000"/>
              <a:buFont typeface="StarSymbol"/>
              <a:buChar char="●"/>
              <a:defRPr lang="tr-TR" sz="2400" b="0" i="0" u="none" strike="noStrike">
                <a:ln>
                  <a:noFill/>
                </a:ln>
                <a:solidFill>
                  <a:srgbClr val="E6E6E6"/>
                </a:solidFill>
                <a:latin typeface="Albany" pitchFamily="34"/>
                <a:ea typeface="Arial Unicode MS" pitchFamily="2"/>
                <a:cs typeface="Tahoma" pitchFamily="2"/>
              </a:defRPr>
            </a:lvl2pPr>
            <a:lvl3pPr marL="1080000" marR="0" lvl="2" indent="-432000" algn="l">
              <a:spcBef>
                <a:spcPts val="0"/>
              </a:spcBef>
              <a:spcAft>
                <a:spcPts val="0"/>
              </a:spcAft>
              <a:buClr>
                <a:srgbClr val="FF9966"/>
              </a:buClr>
              <a:buSzPct val="75000"/>
              <a:buFont typeface="StarSymbol"/>
              <a:buChar char="●"/>
              <a:defRPr lang="tr-TR" sz="2060" b="0" i="0" u="none" strike="noStrike">
                <a:ln>
                  <a:noFill/>
                </a:ln>
                <a:solidFill>
                  <a:srgbClr val="E6E6E6"/>
                </a:solidFill>
                <a:latin typeface="Albany" pitchFamily="34"/>
                <a:ea typeface="Arial Unicode MS" pitchFamily="2"/>
                <a:cs typeface="Tahoma" pitchFamily="2"/>
              </a:defRPr>
            </a:lvl3pPr>
            <a:lvl4pPr marL="1368000" marR="0" lvl="3" indent="-432000" algn="l">
              <a:spcBef>
                <a:spcPts val="0"/>
              </a:spcBef>
              <a:spcAft>
                <a:spcPts val="0"/>
              </a:spcAft>
              <a:buClr>
                <a:srgbClr val="FF9966"/>
              </a:buClr>
              <a:buSzPct val="75000"/>
              <a:buFont typeface="StarSymbol"/>
              <a:buChar char="●"/>
              <a:defRPr lang="tr-TR" sz="1720" b="0" i="0" u="none" strike="noStrike">
                <a:ln>
                  <a:noFill/>
                </a:ln>
                <a:solidFill>
                  <a:srgbClr val="E6E6E6"/>
                </a:solidFill>
                <a:latin typeface="Albany" pitchFamily="34"/>
                <a:ea typeface="Arial Unicode MS" pitchFamily="2"/>
                <a:cs typeface="Tahoma" pitchFamily="2"/>
              </a:defRPr>
            </a:lvl4pPr>
            <a:lvl5pPr marL="1656000" marR="0" lvl="4" indent="-432000" algn="l">
              <a:spcBef>
                <a:spcPts val="0"/>
              </a:spcBef>
              <a:spcAft>
                <a:spcPts val="0"/>
              </a:spcAft>
              <a:buClr>
                <a:srgbClr val="FF9966"/>
              </a:buClr>
              <a:buSzPct val="75000"/>
              <a:buFont typeface="StarSymbol"/>
              <a:buChar char="●"/>
              <a:defRPr lang="tr-TR" sz="1720" b="0" i="0" u="none" strike="noStrike">
                <a:ln>
                  <a:noFill/>
                </a:ln>
                <a:solidFill>
                  <a:srgbClr val="99CCFF"/>
                </a:solidFill>
                <a:latin typeface="Albany" pitchFamily="18"/>
                <a:ea typeface="Arial Unicode MS" pitchFamily="2"/>
                <a:cs typeface="Tahoma" pitchFamily="2"/>
              </a:defRPr>
            </a:lvl5pPr>
            <a:lvl6pPr marL="1944000" marR="0" lvl="5" indent="-432000" algn="l">
              <a:spcBef>
                <a:spcPts val="0"/>
              </a:spcBef>
              <a:spcAft>
                <a:spcPts val="0"/>
              </a:spcAft>
              <a:buClr>
                <a:srgbClr val="FF9966"/>
              </a:buClr>
              <a:buSzPct val="75000"/>
              <a:buFont typeface="StarSymbol"/>
              <a:buChar char="●"/>
              <a:defRPr lang="tr-TR" sz="1720" b="0" i="0" u="none" strike="noStrike">
                <a:ln>
                  <a:noFill/>
                </a:ln>
                <a:solidFill>
                  <a:srgbClr val="99CCFF"/>
                </a:solidFill>
                <a:latin typeface="Albany" pitchFamily="18"/>
                <a:ea typeface="Arial Unicode MS" pitchFamily="2"/>
                <a:cs typeface="Tahoma" pitchFamily="2"/>
              </a:defRPr>
            </a:lvl6pPr>
            <a:lvl7pPr marL="2232000" marR="0" lvl="6" indent="-432000" algn="l">
              <a:spcBef>
                <a:spcPts val="0"/>
              </a:spcBef>
              <a:spcAft>
                <a:spcPts val="0"/>
              </a:spcAft>
              <a:buClr>
                <a:srgbClr val="FF9966"/>
              </a:buClr>
              <a:buSzPct val="75000"/>
              <a:buFont typeface="StarSymbol"/>
              <a:buChar char="●"/>
              <a:defRPr lang="tr-TR" sz="1720" b="0" i="0" u="none" strike="noStrike">
                <a:ln>
                  <a:noFill/>
                </a:ln>
                <a:solidFill>
                  <a:srgbClr val="99CCFF"/>
                </a:solidFill>
                <a:latin typeface="Albany" pitchFamily="18"/>
                <a:ea typeface="Arial Unicode MS" pitchFamily="2"/>
                <a:cs typeface="Tahoma" pitchFamily="2"/>
              </a:defRPr>
            </a:lvl7pPr>
            <a:lvl8pPr marL="2520000" marR="0" lvl="7" indent="-432000" algn="l">
              <a:spcBef>
                <a:spcPts val="0"/>
              </a:spcBef>
              <a:spcAft>
                <a:spcPts val="0"/>
              </a:spcAft>
              <a:buClr>
                <a:srgbClr val="FF9966"/>
              </a:buClr>
              <a:buSzPct val="75000"/>
              <a:buFont typeface="StarSymbol"/>
              <a:buChar char="●"/>
              <a:defRPr lang="tr-TR" sz="1720" b="0" i="0" u="none" strike="noStrike">
                <a:ln>
                  <a:noFill/>
                </a:ln>
                <a:solidFill>
                  <a:srgbClr val="99CCFF"/>
                </a:solidFill>
                <a:latin typeface="Albany" pitchFamily="18"/>
                <a:ea typeface="Arial Unicode MS" pitchFamily="2"/>
                <a:cs typeface="Tahoma" pitchFamily="2"/>
              </a:defRPr>
            </a:lvl8pPr>
            <a:lvl9pPr marL="2808000" marR="0" lvl="8" indent="-432000" algn="l">
              <a:spcBef>
                <a:spcPts val="0"/>
              </a:spcBef>
              <a:spcAft>
                <a:spcPts val="0"/>
              </a:spcAft>
              <a:buClr>
                <a:srgbClr val="FF9966"/>
              </a:buClr>
              <a:buSzPct val="75000"/>
              <a:buFont typeface="StarSymbol"/>
              <a:buChar char="●"/>
              <a:defRPr lang="tr-TR" sz="1720" b="0" i="0" u="none" strike="noStrike">
                <a:ln>
                  <a:noFill/>
                </a:ln>
                <a:solidFill>
                  <a:srgbClr val="99CCFF"/>
                </a:solidFill>
                <a:latin typeface="Albany" pitchFamily="18"/>
                <a:ea typeface="Arial Unicode MS" pitchFamily="2"/>
                <a:cs typeface="Tahoma" pitchFamily="2"/>
              </a:defRPr>
            </a:lvl9pPr>
          </a:lstStyle>
          <a:p>
            <a:pPr lvl="0"/>
            <a:r>
              <a:rPr lang="tr-TR" dirty="0"/>
              <a:t>Ağır metale maruz kalma konusu tamamen yeni bir konu değildir. Roma imparatorluğunun çöküşüne kurşun kaplar içinde saklanan şarap ve diğer üzüm içeceklerinin büyük katkısı olduğu tarihçiler tarafından belirtilmiştir.</a:t>
            </a:r>
          </a:p>
        </p:txBody>
      </p:sp>
      <p:pic>
        <p:nvPicPr>
          <p:cNvPr id="4" name="Resim Yer Tutucusu 3"/>
          <p:cNvPicPr>
            <a:picLocks noGrp="1" noChangeAspect="1"/>
          </p:cNvPicPr>
          <p:nvPr>
            <p:ph type="pic" idx="4294967295"/>
          </p:nvPr>
        </p:nvPicPr>
        <p:blipFill>
          <a:blip r:embed="rId3">
            <a:lum/>
            <a:alphaModFix/>
          </a:blip>
          <a:srcRect/>
          <a:stretch>
            <a:fillRect/>
          </a:stretch>
        </p:blipFill>
        <p:spPr>
          <a:xfrm>
            <a:off x="5292179" y="1655911"/>
            <a:ext cx="3987800" cy="2671762"/>
          </a:xfrm>
        </p:spPr>
      </p:pic>
      <p:sp>
        <p:nvSpPr>
          <p:cNvPr id="2" name="Veri Yer Tutucusu 1"/>
          <p:cNvSpPr>
            <a:spLocks noGrp="1"/>
          </p:cNvSpPr>
          <p:nvPr>
            <p:ph type="dt" sz="half" idx="10"/>
          </p:nvPr>
        </p:nvSpPr>
        <p:spPr/>
        <p:txBody>
          <a:bodyPr/>
          <a:lstStyle/>
          <a:p>
            <a:fld id="{23C7A3CC-BAB3-4CF7-B2C3-3100E731909E}" type="datetime1">
              <a:rPr lang="en-US" smtClean="0"/>
              <a:t>5/19/2013</a:t>
            </a:fld>
            <a:endParaRPr lang="en-US"/>
          </a:p>
        </p:txBody>
      </p:sp>
      <p:sp>
        <p:nvSpPr>
          <p:cNvPr id="5" name="Slayt Numarası Yer Tutucusu 4"/>
          <p:cNvSpPr>
            <a:spLocks noGrp="1"/>
          </p:cNvSpPr>
          <p:nvPr>
            <p:ph type="sldNum" sz="quarter" idx="12"/>
          </p:nvPr>
        </p:nvSpPr>
        <p:spPr/>
        <p:txBody>
          <a:bodyPr/>
          <a:lstStyle/>
          <a:p>
            <a:fld id="{A3DCDF73-85D2-4237-9B32-053DBDB0C312}" type="slidenum">
              <a:rPr kumimoji="0" lang="en-US" smtClean="0"/>
              <a:t>13</a:t>
            </a:fld>
            <a:endParaRPr kumimoji="0" lang="en-US"/>
          </a:p>
        </p:txBody>
      </p:sp>
    </p:spTree>
  </p:cSld>
  <p:clrMapOvr>
    <a:masterClrMapping/>
  </p:clrMapOvr>
  <p:transition spd="slow">
    <p:wip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name="page14">
    <p:spTree>
      <p:nvGrpSpPr>
        <p:cNvPr id="1" name=""/>
        <p:cNvGrpSpPr/>
        <p:nvPr/>
      </p:nvGrpSpPr>
      <p:grpSpPr>
        <a:xfrm>
          <a:off x="0" y="0"/>
          <a:ext cx="0" cy="0"/>
          <a:chOff x="0" y="0"/>
          <a:chExt cx="0" cy="0"/>
        </a:xfrm>
      </p:grpSpPr>
      <p:sp>
        <p:nvSpPr>
          <p:cNvPr id="3" name="Metin Yer Tutucusu 2"/>
          <p:cNvSpPr txBox="1">
            <a:spLocks noGrp="1"/>
          </p:cNvSpPr>
          <p:nvPr>
            <p:ph type="body" idx="4294967295"/>
          </p:nvPr>
        </p:nvSpPr>
        <p:spPr>
          <a:xfrm>
            <a:off x="971699" y="1223863"/>
            <a:ext cx="8174038" cy="4081462"/>
          </a:xfrm>
        </p:spPr>
        <p:txBody>
          <a:bodyPr>
            <a:spAutoFit/>
          </a:bodyPr>
          <a:lstStyle>
            <a:defPPr marL="504000" marR="0" lvl="0" indent="-432000" algn="l">
              <a:spcBef>
                <a:spcPts val="0"/>
              </a:spcBef>
              <a:spcAft>
                <a:spcPts val="0"/>
              </a:spcAft>
              <a:buClr>
                <a:srgbClr val="FF9966"/>
              </a:buClr>
              <a:buSzPct val="75000"/>
              <a:buFont typeface="StarSymbol"/>
              <a:buNone/>
              <a:defRPr lang="tr-TR" sz="2740" b="0" i="0" u="none" strike="noStrike">
                <a:ln>
                  <a:noFill/>
                </a:ln>
                <a:solidFill>
                  <a:srgbClr val="E6E6E6"/>
                </a:solidFill>
                <a:latin typeface="Albany" pitchFamily="34"/>
                <a:ea typeface="Arial Unicode MS" pitchFamily="2"/>
                <a:cs typeface="Tahoma" pitchFamily="2"/>
              </a:defRPr>
            </a:defPPr>
            <a:lvl1pPr marL="504000" marR="0" lvl="0" indent="-432000" algn="l">
              <a:spcBef>
                <a:spcPts val="0"/>
              </a:spcBef>
              <a:spcAft>
                <a:spcPts val="0"/>
              </a:spcAft>
              <a:buClr>
                <a:srgbClr val="FF9966"/>
              </a:buClr>
              <a:buSzPct val="75000"/>
              <a:buFont typeface="StarSymbol"/>
              <a:buChar char="➲"/>
              <a:defRPr lang="tr-TR" sz="2740" b="0" i="0" u="none" strike="noStrike">
                <a:ln>
                  <a:noFill/>
                </a:ln>
                <a:solidFill>
                  <a:srgbClr val="E6E6E6"/>
                </a:solidFill>
                <a:latin typeface="Albany" pitchFamily="34"/>
                <a:ea typeface="Arial Unicode MS" pitchFamily="2"/>
                <a:cs typeface="Tahoma" pitchFamily="2"/>
              </a:defRPr>
            </a:lvl1pPr>
            <a:lvl2pPr marL="792000" marR="0" lvl="1" indent="-432000" algn="l">
              <a:spcBef>
                <a:spcPts val="0"/>
              </a:spcBef>
              <a:spcAft>
                <a:spcPts val="0"/>
              </a:spcAft>
              <a:buClr>
                <a:srgbClr val="FF9966"/>
              </a:buClr>
              <a:buSzPct val="75000"/>
              <a:buFont typeface="StarSymbol"/>
              <a:buChar char="●"/>
              <a:defRPr lang="tr-TR" sz="2400" b="0" i="0" u="none" strike="noStrike">
                <a:ln>
                  <a:noFill/>
                </a:ln>
                <a:solidFill>
                  <a:srgbClr val="E6E6E6"/>
                </a:solidFill>
                <a:latin typeface="Albany" pitchFamily="34"/>
                <a:ea typeface="Arial Unicode MS" pitchFamily="2"/>
                <a:cs typeface="Tahoma" pitchFamily="2"/>
              </a:defRPr>
            </a:lvl2pPr>
            <a:lvl3pPr marL="1080000" marR="0" lvl="2" indent="-432000" algn="l">
              <a:spcBef>
                <a:spcPts val="0"/>
              </a:spcBef>
              <a:spcAft>
                <a:spcPts val="0"/>
              </a:spcAft>
              <a:buClr>
                <a:srgbClr val="FF9966"/>
              </a:buClr>
              <a:buSzPct val="75000"/>
              <a:buFont typeface="StarSymbol"/>
              <a:buChar char="●"/>
              <a:defRPr lang="tr-TR" sz="2060" b="0" i="0" u="none" strike="noStrike">
                <a:ln>
                  <a:noFill/>
                </a:ln>
                <a:solidFill>
                  <a:srgbClr val="E6E6E6"/>
                </a:solidFill>
                <a:latin typeface="Albany" pitchFamily="34"/>
                <a:ea typeface="Arial Unicode MS" pitchFamily="2"/>
                <a:cs typeface="Tahoma" pitchFamily="2"/>
              </a:defRPr>
            </a:lvl3pPr>
            <a:lvl4pPr marL="1368000" marR="0" lvl="3" indent="-432000" algn="l">
              <a:spcBef>
                <a:spcPts val="0"/>
              </a:spcBef>
              <a:spcAft>
                <a:spcPts val="0"/>
              </a:spcAft>
              <a:buClr>
                <a:srgbClr val="FF9966"/>
              </a:buClr>
              <a:buSzPct val="75000"/>
              <a:buFont typeface="StarSymbol"/>
              <a:buChar char="●"/>
              <a:defRPr lang="tr-TR" sz="1720" b="0" i="0" u="none" strike="noStrike">
                <a:ln>
                  <a:noFill/>
                </a:ln>
                <a:solidFill>
                  <a:srgbClr val="E6E6E6"/>
                </a:solidFill>
                <a:latin typeface="Albany" pitchFamily="34"/>
                <a:ea typeface="Arial Unicode MS" pitchFamily="2"/>
                <a:cs typeface="Tahoma" pitchFamily="2"/>
              </a:defRPr>
            </a:lvl4pPr>
            <a:lvl5pPr marL="1656000" marR="0" lvl="4" indent="-432000" algn="l">
              <a:spcBef>
                <a:spcPts val="0"/>
              </a:spcBef>
              <a:spcAft>
                <a:spcPts val="0"/>
              </a:spcAft>
              <a:buClr>
                <a:srgbClr val="FF9966"/>
              </a:buClr>
              <a:buSzPct val="75000"/>
              <a:buFont typeface="StarSymbol"/>
              <a:buChar char="●"/>
              <a:defRPr lang="tr-TR" sz="1720" b="0" i="0" u="none" strike="noStrike">
                <a:ln>
                  <a:noFill/>
                </a:ln>
                <a:solidFill>
                  <a:srgbClr val="99CCFF"/>
                </a:solidFill>
                <a:latin typeface="Albany" pitchFamily="18"/>
                <a:ea typeface="Arial Unicode MS" pitchFamily="2"/>
                <a:cs typeface="Tahoma" pitchFamily="2"/>
              </a:defRPr>
            </a:lvl5pPr>
            <a:lvl6pPr marL="1944000" marR="0" lvl="5" indent="-432000" algn="l">
              <a:spcBef>
                <a:spcPts val="0"/>
              </a:spcBef>
              <a:spcAft>
                <a:spcPts val="0"/>
              </a:spcAft>
              <a:buClr>
                <a:srgbClr val="FF9966"/>
              </a:buClr>
              <a:buSzPct val="75000"/>
              <a:buFont typeface="StarSymbol"/>
              <a:buChar char="●"/>
              <a:defRPr lang="tr-TR" sz="1720" b="0" i="0" u="none" strike="noStrike">
                <a:ln>
                  <a:noFill/>
                </a:ln>
                <a:solidFill>
                  <a:srgbClr val="99CCFF"/>
                </a:solidFill>
                <a:latin typeface="Albany" pitchFamily="18"/>
                <a:ea typeface="Arial Unicode MS" pitchFamily="2"/>
                <a:cs typeface="Tahoma" pitchFamily="2"/>
              </a:defRPr>
            </a:lvl6pPr>
            <a:lvl7pPr marL="2232000" marR="0" lvl="6" indent="-432000" algn="l">
              <a:spcBef>
                <a:spcPts val="0"/>
              </a:spcBef>
              <a:spcAft>
                <a:spcPts val="0"/>
              </a:spcAft>
              <a:buClr>
                <a:srgbClr val="FF9966"/>
              </a:buClr>
              <a:buSzPct val="75000"/>
              <a:buFont typeface="StarSymbol"/>
              <a:buChar char="●"/>
              <a:defRPr lang="tr-TR" sz="1720" b="0" i="0" u="none" strike="noStrike">
                <a:ln>
                  <a:noFill/>
                </a:ln>
                <a:solidFill>
                  <a:srgbClr val="99CCFF"/>
                </a:solidFill>
                <a:latin typeface="Albany" pitchFamily="18"/>
                <a:ea typeface="Arial Unicode MS" pitchFamily="2"/>
                <a:cs typeface="Tahoma" pitchFamily="2"/>
              </a:defRPr>
            </a:lvl7pPr>
            <a:lvl8pPr marL="2520000" marR="0" lvl="7" indent="-432000" algn="l">
              <a:spcBef>
                <a:spcPts val="0"/>
              </a:spcBef>
              <a:spcAft>
                <a:spcPts val="0"/>
              </a:spcAft>
              <a:buClr>
                <a:srgbClr val="FF9966"/>
              </a:buClr>
              <a:buSzPct val="75000"/>
              <a:buFont typeface="StarSymbol"/>
              <a:buChar char="●"/>
              <a:defRPr lang="tr-TR" sz="1720" b="0" i="0" u="none" strike="noStrike">
                <a:ln>
                  <a:noFill/>
                </a:ln>
                <a:solidFill>
                  <a:srgbClr val="99CCFF"/>
                </a:solidFill>
                <a:latin typeface="Albany" pitchFamily="18"/>
                <a:ea typeface="Arial Unicode MS" pitchFamily="2"/>
                <a:cs typeface="Tahoma" pitchFamily="2"/>
              </a:defRPr>
            </a:lvl8pPr>
            <a:lvl9pPr marL="2808000" marR="0" lvl="8" indent="-432000" algn="l">
              <a:spcBef>
                <a:spcPts val="0"/>
              </a:spcBef>
              <a:spcAft>
                <a:spcPts val="0"/>
              </a:spcAft>
              <a:buClr>
                <a:srgbClr val="FF9966"/>
              </a:buClr>
              <a:buSzPct val="75000"/>
              <a:buFont typeface="StarSymbol"/>
              <a:buChar char="●"/>
              <a:defRPr lang="tr-TR" sz="1720" b="0" i="0" u="none" strike="noStrike">
                <a:ln>
                  <a:noFill/>
                </a:ln>
                <a:solidFill>
                  <a:srgbClr val="99CCFF"/>
                </a:solidFill>
                <a:latin typeface="Albany" pitchFamily="18"/>
                <a:ea typeface="Arial Unicode MS" pitchFamily="2"/>
                <a:cs typeface="Tahoma" pitchFamily="2"/>
              </a:defRPr>
            </a:lvl9pPr>
          </a:lstStyle>
          <a:p>
            <a:pPr lvl="0"/>
            <a:r>
              <a:rPr lang="tr-TR" dirty="0"/>
              <a:t> Bir yılda onlarca imparatorun taç giydiği, ancak hepsinin ayak oyunları neticesinde </a:t>
            </a:r>
            <a:r>
              <a:rPr lang="tr-TR" dirty="0" err="1"/>
              <a:t>suikastlere</a:t>
            </a:r>
            <a:r>
              <a:rPr lang="tr-TR" dirty="0"/>
              <a:t> kurban gittiği bu dönemler, bazı </a:t>
            </a:r>
            <a:r>
              <a:rPr lang="tr-TR" dirty="0" err="1"/>
              <a:t>bilimadamlarınca</a:t>
            </a:r>
            <a:r>
              <a:rPr lang="tr-TR" dirty="0"/>
              <a:t> "kurşun" elementine bağlanır.</a:t>
            </a:r>
          </a:p>
          <a:p>
            <a:pPr lvl="0"/>
            <a:r>
              <a:rPr lang="tr-TR" dirty="0"/>
              <a:t>Zira Roma'da yiyecek ve içecekler kurşun kaplarda saklanırlardı, ve kurşun zehirlenmesi, insanları deliliğe dek götürebilirdi.</a:t>
            </a:r>
          </a:p>
        </p:txBody>
      </p:sp>
      <p:sp>
        <p:nvSpPr>
          <p:cNvPr id="2" name="Veri Yer Tutucusu 1"/>
          <p:cNvSpPr>
            <a:spLocks noGrp="1"/>
          </p:cNvSpPr>
          <p:nvPr>
            <p:ph type="dt" sz="half" idx="10"/>
          </p:nvPr>
        </p:nvSpPr>
        <p:spPr/>
        <p:txBody>
          <a:bodyPr/>
          <a:lstStyle/>
          <a:p>
            <a:fld id="{2A632D18-5398-45BB-84B6-280303FE9259}" type="datetime1">
              <a:rPr lang="en-US" smtClean="0"/>
              <a:t>5/19/2013</a:t>
            </a:fld>
            <a:endParaRPr lang="en-US"/>
          </a:p>
        </p:txBody>
      </p:sp>
      <p:sp>
        <p:nvSpPr>
          <p:cNvPr id="4" name="Slayt Numarası Yer Tutucusu 3"/>
          <p:cNvSpPr>
            <a:spLocks noGrp="1"/>
          </p:cNvSpPr>
          <p:nvPr>
            <p:ph type="sldNum" sz="quarter" idx="12"/>
          </p:nvPr>
        </p:nvSpPr>
        <p:spPr/>
        <p:txBody>
          <a:bodyPr/>
          <a:lstStyle/>
          <a:p>
            <a:fld id="{A3DCDF73-85D2-4237-9B32-053DBDB0C312}" type="slidenum">
              <a:rPr kumimoji="0" lang="en-US" smtClean="0"/>
              <a:t>14</a:t>
            </a:fld>
            <a:endParaRPr kumimoji="0" lang="en-US"/>
          </a:p>
        </p:txBody>
      </p:sp>
    </p:spTree>
  </p:cSld>
  <p:clrMapOvr>
    <a:masterClrMapping/>
  </p:clrMapOvr>
  <p:transition spd="slow">
    <p:wip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name="page15">
    <p:spTree>
      <p:nvGrpSpPr>
        <p:cNvPr id="1" name=""/>
        <p:cNvGrpSpPr/>
        <p:nvPr/>
      </p:nvGrpSpPr>
      <p:grpSpPr>
        <a:xfrm>
          <a:off x="0" y="0"/>
          <a:ext cx="0" cy="0"/>
          <a:chOff x="0" y="0"/>
          <a:chExt cx="0" cy="0"/>
        </a:xfrm>
      </p:grpSpPr>
      <p:sp>
        <p:nvSpPr>
          <p:cNvPr id="2" name="Başlık 1"/>
          <p:cNvSpPr txBox="1">
            <a:spLocks noGrp="1"/>
          </p:cNvSpPr>
          <p:nvPr>
            <p:ph type="title" idx="4294967295"/>
          </p:nvPr>
        </p:nvSpPr>
        <p:spPr>
          <a:xfrm>
            <a:off x="395635" y="287759"/>
            <a:ext cx="8747125" cy="1081087"/>
          </a:xfrm>
        </p:spPr>
        <p:txBody>
          <a:bodyPr>
            <a:normAutofit fontScale="90000"/>
          </a:bodyPr>
          <a:lstStyle>
            <a:defPPr lvl="0">
              <a:buClr>
                <a:srgbClr val="000000"/>
              </a:buClr>
              <a:buSzPct val="45000"/>
              <a:buFont typeface="StarSymbol"/>
              <a:buNone/>
            </a:defPPr>
            <a:lvl1pPr lvl="0">
              <a:buClr>
                <a:srgbClr val="000000"/>
              </a:buClr>
              <a:buSzPct val="45000"/>
              <a:buFont typeface="StarSymbol"/>
              <a:buChar char=""/>
            </a:lvl1pPr>
            <a:lvl2pPr lvl="1">
              <a:buClr>
                <a:srgbClr val="000000"/>
              </a:buClr>
              <a:buSzPct val="45000"/>
              <a:buFont typeface="StarSymbol"/>
              <a:buChar char=""/>
            </a:lvl2pPr>
            <a:lvl3pPr lvl="2">
              <a:buClr>
                <a:srgbClr val="000000"/>
              </a:buClr>
              <a:buSzPct val="45000"/>
              <a:buFont typeface="StarSymbol"/>
              <a:buChar char=""/>
            </a:lvl3pPr>
            <a:lvl4pPr lvl="3">
              <a:buClr>
                <a:srgbClr val="000000"/>
              </a:buClr>
              <a:buSzPct val="45000"/>
              <a:buFont typeface="StarSymbol"/>
              <a:buChar char=""/>
            </a:lvl4pPr>
            <a:lvl5pPr lvl="4">
              <a:buClr>
                <a:srgbClr val="000000"/>
              </a:buClr>
              <a:buSzPct val="45000"/>
              <a:buFont typeface="StarSymbol"/>
              <a:buChar char=""/>
            </a:lvl5pPr>
            <a:lvl6pPr lvl="5">
              <a:buClr>
                <a:srgbClr val="000000"/>
              </a:buClr>
              <a:buSzPct val="45000"/>
              <a:buFont typeface="StarSymbol"/>
              <a:buChar char=""/>
            </a:lvl6pPr>
            <a:lvl7pPr lvl="6">
              <a:buClr>
                <a:srgbClr val="000000"/>
              </a:buClr>
              <a:buSzPct val="45000"/>
              <a:buFont typeface="StarSymbol"/>
              <a:buChar char=""/>
            </a:lvl7pPr>
            <a:lvl8pPr lvl="7">
              <a:buClr>
                <a:srgbClr val="000000"/>
              </a:buClr>
              <a:buSzPct val="45000"/>
              <a:buFont typeface="StarSymbol"/>
              <a:buChar char=""/>
            </a:lvl8pPr>
            <a:lvl9pPr lvl="8">
              <a:buClr>
                <a:srgbClr val="000000"/>
              </a:buClr>
              <a:buSzPct val="45000"/>
              <a:buFont typeface="StarSymbol"/>
              <a:buChar char=""/>
            </a:lvl9pPr>
          </a:lstStyle>
          <a:p>
            <a:pPr lvl="0"/>
            <a:r>
              <a:rPr lang="tr-TR" dirty="0"/>
              <a:t>Roma İmparatorluğunun çöküş nedeni: kurşun zehirlenmesi teorisi</a:t>
            </a:r>
          </a:p>
        </p:txBody>
      </p:sp>
      <p:sp>
        <p:nvSpPr>
          <p:cNvPr id="3" name="Metin Yer Tutucusu 2"/>
          <p:cNvSpPr txBox="1">
            <a:spLocks noGrp="1"/>
          </p:cNvSpPr>
          <p:nvPr>
            <p:ph type="body" idx="4294967295"/>
          </p:nvPr>
        </p:nvSpPr>
        <p:spPr>
          <a:xfrm>
            <a:off x="395635" y="1439887"/>
            <a:ext cx="8747125" cy="4332287"/>
          </a:xfrm>
        </p:spPr>
        <p:txBody>
          <a:bodyPr>
            <a:normAutofit fontScale="92500" lnSpcReduction="10000"/>
          </a:bodyPr>
          <a:lstStyle>
            <a:defPPr marL="504000" marR="0" lvl="0" indent="-432000" algn="l">
              <a:spcBef>
                <a:spcPts val="0"/>
              </a:spcBef>
              <a:spcAft>
                <a:spcPts val="0"/>
              </a:spcAft>
              <a:buClr>
                <a:srgbClr val="FF9966"/>
              </a:buClr>
              <a:buSzPct val="75000"/>
              <a:buFont typeface="StarSymbol"/>
              <a:buNone/>
              <a:defRPr lang="tr-TR" sz="2740" b="0" i="0" u="none" strike="noStrike">
                <a:ln>
                  <a:noFill/>
                </a:ln>
                <a:solidFill>
                  <a:srgbClr val="E6E6E6"/>
                </a:solidFill>
                <a:latin typeface="Albany" pitchFamily="34"/>
                <a:ea typeface="Arial Unicode MS" pitchFamily="2"/>
                <a:cs typeface="Tahoma" pitchFamily="2"/>
              </a:defRPr>
            </a:defPPr>
            <a:lvl1pPr marL="504000" marR="0" lvl="0" indent="-432000" algn="l">
              <a:spcBef>
                <a:spcPts val="0"/>
              </a:spcBef>
              <a:spcAft>
                <a:spcPts val="0"/>
              </a:spcAft>
              <a:buClr>
                <a:srgbClr val="FF9966"/>
              </a:buClr>
              <a:buSzPct val="75000"/>
              <a:buFont typeface="StarSymbol"/>
              <a:buChar char="➲"/>
              <a:defRPr lang="tr-TR" sz="2740" b="0" i="0" u="none" strike="noStrike">
                <a:ln>
                  <a:noFill/>
                </a:ln>
                <a:solidFill>
                  <a:srgbClr val="E6E6E6"/>
                </a:solidFill>
                <a:latin typeface="Albany" pitchFamily="34"/>
                <a:ea typeface="Arial Unicode MS" pitchFamily="2"/>
                <a:cs typeface="Tahoma" pitchFamily="2"/>
              </a:defRPr>
            </a:lvl1pPr>
            <a:lvl2pPr marL="792000" marR="0" lvl="1" indent="-432000" algn="l">
              <a:spcBef>
                <a:spcPts val="0"/>
              </a:spcBef>
              <a:spcAft>
                <a:spcPts val="0"/>
              </a:spcAft>
              <a:buClr>
                <a:srgbClr val="FF9966"/>
              </a:buClr>
              <a:buSzPct val="75000"/>
              <a:buFont typeface="StarSymbol"/>
              <a:buChar char="●"/>
              <a:defRPr lang="tr-TR" sz="2400" b="0" i="0" u="none" strike="noStrike">
                <a:ln>
                  <a:noFill/>
                </a:ln>
                <a:solidFill>
                  <a:srgbClr val="E6E6E6"/>
                </a:solidFill>
                <a:latin typeface="Albany" pitchFamily="34"/>
                <a:ea typeface="Arial Unicode MS" pitchFamily="2"/>
                <a:cs typeface="Tahoma" pitchFamily="2"/>
              </a:defRPr>
            </a:lvl2pPr>
            <a:lvl3pPr marL="1080000" marR="0" lvl="2" indent="-432000" algn="l">
              <a:spcBef>
                <a:spcPts val="0"/>
              </a:spcBef>
              <a:spcAft>
                <a:spcPts val="0"/>
              </a:spcAft>
              <a:buClr>
                <a:srgbClr val="FF9966"/>
              </a:buClr>
              <a:buSzPct val="75000"/>
              <a:buFont typeface="StarSymbol"/>
              <a:buChar char="●"/>
              <a:defRPr lang="tr-TR" sz="2060" b="0" i="0" u="none" strike="noStrike">
                <a:ln>
                  <a:noFill/>
                </a:ln>
                <a:solidFill>
                  <a:srgbClr val="E6E6E6"/>
                </a:solidFill>
                <a:latin typeface="Albany" pitchFamily="34"/>
                <a:ea typeface="Arial Unicode MS" pitchFamily="2"/>
                <a:cs typeface="Tahoma" pitchFamily="2"/>
              </a:defRPr>
            </a:lvl3pPr>
            <a:lvl4pPr marL="1368000" marR="0" lvl="3" indent="-432000" algn="l">
              <a:spcBef>
                <a:spcPts val="0"/>
              </a:spcBef>
              <a:spcAft>
                <a:spcPts val="0"/>
              </a:spcAft>
              <a:buClr>
                <a:srgbClr val="FF9966"/>
              </a:buClr>
              <a:buSzPct val="75000"/>
              <a:buFont typeface="StarSymbol"/>
              <a:buChar char="●"/>
              <a:defRPr lang="tr-TR" sz="1720" b="0" i="0" u="none" strike="noStrike">
                <a:ln>
                  <a:noFill/>
                </a:ln>
                <a:solidFill>
                  <a:srgbClr val="E6E6E6"/>
                </a:solidFill>
                <a:latin typeface="Albany" pitchFamily="34"/>
                <a:ea typeface="Arial Unicode MS" pitchFamily="2"/>
                <a:cs typeface="Tahoma" pitchFamily="2"/>
              </a:defRPr>
            </a:lvl4pPr>
            <a:lvl5pPr marL="1656000" marR="0" lvl="4" indent="-432000" algn="l">
              <a:spcBef>
                <a:spcPts val="0"/>
              </a:spcBef>
              <a:spcAft>
                <a:spcPts val="0"/>
              </a:spcAft>
              <a:buClr>
                <a:srgbClr val="FF9966"/>
              </a:buClr>
              <a:buSzPct val="75000"/>
              <a:buFont typeface="StarSymbol"/>
              <a:buChar char="●"/>
              <a:defRPr lang="tr-TR" sz="1720" b="0" i="0" u="none" strike="noStrike">
                <a:ln>
                  <a:noFill/>
                </a:ln>
                <a:solidFill>
                  <a:srgbClr val="99CCFF"/>
                </a:solidFill>
                <a:latin typeface="Albany" pitchFamily="18"/>
                <a:ea typeface="Arial Unicode MS" pitchFamily="2"/>
                <a:cs typeface="Tahoma" pitchFamily="2"/>
              </a:defRPr>
            </a:lvl5pPr>
            <a:lvl6pPr marL="1944000" marR="0" lvl="5" indent="-432000" algn="l">
              <a:spcBef>
                <a:spcPts val="0"/>
              </a:spcBef>
              <a:spcAft>
                <a:spcPts val="0"/>
              </a:spcAft>
              <a:buClr>
                <a:srgbClr val="FF9966"/>
              </a:buClr>
              <a:buSzPct val="75000"/>
              <a:buFont typeface="StarSymbol"/>
              <a:buChar char="●"/>
              <a:defRPr lang="tr-TR" sz="1720" b="0" i="0" u="none" strike="noStrike">
                <a:ln>
                  <a:noFill/>
                </a:ln>
                <a:solidFill>
                  <a:srgbClr val="99CCFF"/>
                </a:solidFill>
                <a:latin typeface="Albany" pitchFamily="18"/>
                <a:ea typeface="Arial Unicode MS" pitchFamily="2"/>
                <a:cs typeface="Tahoma" pitchFamily="2"/>
              </a:defRPr>
            </a:lvl6pPr>
            <a:lvl7pPr marL="2232000" marR="0" lvl="6" indent="-432000" algn="l">
              <a:spcBef>
                <a:spcPts val="0"/>
              </a:spcBef>
              <a:spcAft>
                <a:spcPts val="0"/>
              </a:spcAft>
              <a:buClr>
                <a:srgbClr val="FF9966"/>
              </a:buClr>
              <a:buSzPct val="75000"/>
              <a:buFont typeface="StarSymbol"/>
              <a:buChar char="●"/>
              <a:defRPr lang="tr-TR" sz="1720" b="0" i="0" u="none" strike="noStrike">
                <a:ln>
                  <a:noFill/>
                </a:ln>
                <a:solidFill>
                  <a:srgbClr val="99CCFF"/>
                </a:solidFill>
                <a:latin typeface="Albany" pitchFamily="18"/>
                <a:ea typeface="Arial Unicode MS" pitchFamily="2"/>
                <a:cs typeface="Tahoma" pitchFamily="2"/>
              </a:defRPr>
            </a:lvl7pPr>
            <a:lvl8pPr marL="2520000" marR="0" lvl="7" indent="-432000" algn="l">
              <a:spcBef>
                <a:spcPts val="0"/>
              </a:spcBef>
              <a:spcAft>
                <a:spcPts val="0"/>
              </a:spcAft>
              <a:buClr>
                <a:srgbClr val="FF9966"/>
              </a:buClr>
              <a:buSzPct val="75000"/>
              <a:buFont typeface="StarSymbol"/>
              <a:buChar char="●"/>
              <a:defRPr lang="tr-TR" sz="1720" b="0" i="0" u="none" strike="noStrike">
                <a:ln>
                  <a:noFill/>
                </a:ln>
                <a:solidFill>
                  <a:srgbClr val="99CCFF"/>
                </a:solidFill>
                <a:latin typeface="Albany" pitchFamily="18"/>
                <a:ea typeface="Arial Unicode MS" pitchFamily="2"/>
                <a:cs typeface="Tahoma" pitchFamily="2"/>
              </a:defRPr>
            </a:lvl8pPr>
            <a:lvl9pPr marL="2808000" marR="0" lvl="8" indent="-432000" algn="l">
              <a:spcBef>
                <a:spcPts val="0"/>
              </a:spcBef>
              <a:spcAft>
                <a:spcPts val="0"/>
              </a:spcAft>
              <a:buClr>
                <a:srgbClr val="FF9966"/>
              </a:buClr>
              <a:buSzPct val="75000"/>
              <a:buFont typeface="StarSymbol"/>
              <a:buChar char="●"/>
              <a:defRPr lang="tr-TR" sz="1720" b="0" i="0" u="none" strike="noStrike">
                <a:ln>
                  <a:noFill/>
                </a:ln>
                <a:solidFill>
                  <a:srgbClr val="99CCFF"/>
                </a:solidFill>
                <a:latin typeface="Albany" pitchFamily="18"/>
                <a:ea typeface="Arial Unicode MS" pitchFamily="2"/>
                <a:cs typeface="Tahoma" pitchFamily="2"/>
              </a:defRPr>
            </a:lvl9pPr>
          </a:lstStyle>
          <a:p>
            <a:pPr lvl="0"/>
            <a:r>
              <a:rPr lang="tr-TR" dirty="0"/>
              <a:t> </a:t>
            </a:r>
            <a:r>
              <a:rPr lang="tr-TR" sz="2600" dirty="0"/>
              <a:t>Bazı Roman </a:t>
            </a:r>
            <a:r>
              <a:rPr lang="tr-TR" sz="2600" b="1" dirty="0"/>
              <a:t>aristokratlarında g</a:t>
            </a:r>
            <a:r>
              <a:rPr lang="tr-TR" sz="2600" dirty="0"/>
              <a:t>örülen çılgınlık, davranış bozuklukları ve gut hastalığı da bu teoriye bir delil olarak gösteriliyor. Romalılar su taşımacılığını kurşun borularla yapıyorlardı. Yiyecek ve içeceklerini kurşun kaplarda saklıyorlardı. Makyaj malzemeleri ve kozmetik ürünleri kurşun içeriyordu. Bazı tarihçiler bu durumun Roma İmparatorluğunun gerilemesinde ve çöküşünde önemli rolü olduğuna inanıyor. Çünkü kurşun zehirlenmesi doğurganlığı azaltmakta ve zihinsel yetileri felce uğratmaktadır. Böylelikle de aristokrat sınıf devleti doğru dürüst yönetemez hale gelmişti.  </a:t>
            </a:r>
          </a:p>
          <a:p>
            <a:pPr lvl="0"/>
            <a:r>
              <a:rPr lang="tr-TR" sz="1800" dirty="0">
                <a:solidFill>
                  <a:srgbClr val="FF0000"/>
                </a:solidFill>
              </a:rPr>
              <a:t>Dr. </a:t>
            </a:r>
            <a:r>
              <a:rPr lang="tr-TR" sz="1800" dirty="0" err="1">
                <a:solidFill>
                  <a:srgbClr val="FF0000"/>
                </a:solidFill>
              </a:rPr>
              <a:t>Jerome</a:t>
            </a:r>
            <a:r>
              <a:rPr lang="tr-TR" sz="1800" dirty="0">
                <a:solidFill>
                  <a:srgbClr val="FF0000"/>
                </a:solidFill>
              </a:rPr>
              <a:t> O. </a:t>
            </a:r>
            <a:r>
              <a:rPr lang="tr-TR" sz="1800" dirty="0" err="1">
                <a:solidFill>
                  <a:srgbClr val="FF0000"/>
                </a:solidFill>
              </a:rPr>
              <a:t>Nriagu</a:t>
            </a:r>
            <a:r>
              <a:rPr lang="tr-TR" sz="1800" dirty="0">
                <a:solidFill>
                  <a:srgbClr val="FF0000"/>
                </a:solidFill>
              </a:rPr>
              <a:t> 1983  New </a:t>
            </a:r>
            <a:r>
              <a:rPr lang="tr-TR" sz="1800" dirty="0" err="1">
                <a:solidFill>
                  <a:srgbClr val="FF0000"/>
                </a:solidFill>
              </a:rPr>
              <a:t>England</a:t>
            </a:r>
            <a:r>
              <a:rPr lang="tr-TR" sz="1800" dirty="0">
                <a:solidFill>
                  <a:srgbClr val="FF0000"/>
                </a:solidFill>
              </a:rPr>
              <a:t> </a:t>
            </a:r>
            <a:r>
              <a:rPr lang="tr-TR" sz="1800" dirty="0" err="1">
                <a:solidFill>
                  <a:srgbClr val="FF0000"/>
                </a:solidFill>
              </a:rPr>
              <a:t>Journal</a:t>
            </a:r>
            <a:r>
              <a:rPr lang="tr-TR" sz="1800" dirty="0">
                <a:solidFill>
                  <a:srgbClr val="FF0000"/>
                </a:solidFill>
              </a:rPr>
              <a:t> of </a:t>
            </a:r>
            <a:r>
              <a:rPr lang="tr-TR" sz="1800" dirty="0" err="1">
                <a:solidFill>
                  <a:srgbClr val="FF0000"/>
                </a:solidFill>
              </a:rPr>
              <a:t>Medicine</a:t>
            </a:r>
            <a:endParaRPr lang="tr-TR" sz="1800" dirty="0">
              <a:solidFill>
                <a:srgbClr val="FF0000"/>
              </a:solidFill>
            </a:endParaRPr>
          </a:p>
        </p:txBody>
      </p:sp>
      <p:sp>
        <p:nvSpPr>
          <p:cNvPr id="4" name="Veri Yer Tutucusu 3"/>
          <p:cNvSpPr>
            <a:spLocks noGrp="1"/>
          </p:cNvSpPr>
          <p:nvPr>
            <p:ph type="dt" sz="half" idx="10"/>
          </p:nvPr>
        </p:nvSpPr>
        <p:spPr/>
        <p:txBody>
          <a:bodyPr/>
          <a:lstStyle/>
          <a:p>
            <a:fld id="{B8902BF5-6B29-4871-B3E6-E7C1891A7EC5}" type="datetime1">
              <a:rPr lang="en-US" smtClean="0"/>
              <a:t>5/19/2013</a:t>
            </a:fld>
            <a:endParaRPr lang="en-US"/>
          </a:p>
        </p:txBody>
      </p:sp>
      <p:sp>
        <p:nvSpPr>
          <p:cNvPr id="5" name="Slayt Numarası Yer Tutucusu 4"/>
          <p:cNvSpPr>
            <a:spLocks noGrp="1"/>
          </p:cNvSpPr>
          <p:nvPr>
            <p:ph type="sldNum" sz="quarter" idx="12"/>
          </p:nvPr>
        </p:nvSpPr>
        <p:spPr/>
        <p:txBody>
          <a:bodyPr/>
          <a:lstStyle/>
          <a:p>
            <a:fld id="{A3DCDF73-85D2-4237-9B32-053DBDB0C312}" type="slidenum">
              <a:rPr kumimoji="0" lang="en-US" smtClean="0"/>
              <a:t>15</a:t>
            </a:fld>
            <a:endParaRPr kumimoji="0" lang="en-US"/>
          </a:p>
        </p:txBody>
      </p:sp>
    </p:spTree>
  </p:cSld>
  <p:clrMapOvr>
    <a:masterClrMapping/>
  </p:clrMapOvr>
  <p:transition spd="slow">
    <p:wip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name="page16">
    <p:spTree>
      <p:nvGrpSpPr>
        <p:cNvPr id="1" name=""/>
        <p:cNvGrpSpPr/>
        <p:nvPr/>
      </p:nvGrpSpPr>
      <p:grpSpPr>
        <a:xfrm>
          <a:off x="0" y="0"/>
          <a:ext cx="0" cy="0"/>
          <a:chOff x="0" y="0"/>
          <a:chExt cx="0" cy="0"/>
        </a:xfrm>
      </p:grpSpPr>
      <p:sp>
        <p:nvSpPr>
          <p:cNvPr id="3" name="Metin Yer Tutucusu 2"/>
          <p:cNvSpPr txBox="1">
            <a:spLocks noGrp="1"/>
          </p:cNvSpPr>
          <p:nvPr>
            <p:ph type="body" idx="4294967295"/>
          </p:nvPr>
        </p:nvSpPr>
        <p:spPr>
          <a:xfrm>
            <a:off x="899691" y="1151855"/>
            <a:ext cx="8174038" cy="4081463"/>
          </a:xfrm>
        </p:spPr>
        <p:txBody>
          <a:bodyPr/>
          <a:lstStyle>
            <a:defPPr marL="504000" marR="0" lvl="0" indent="-432000" algn="l">
              <a:spcBef>
                <a:spcPts val="0"/>
              </a:spcBef>
              <a:spcAft>
                <a:spcPts val="0"/>
              </a:spcAft>
              <a:buClr>
                <a:srgbClr val="FF9966"/>
              </a:buClr>
              <a:buSzPct val="75000"/>
              <a:buFont typeface="StarSymbol"/>
              <a:buNone/>
              <a:defRPr lang="tr-TR" sz="2740" b="0" i="0" u="none" strike="noStrike">
                <a:ln>
                  <a:noFill/>
                </a:ln>
                <a:solidFill>
                  <a:srgbClr val="E6E6E6"/>
                </a:solidFill>
                <a:latin typeface="Albany" pitchFamily="34"/>
                <a:ea typeface="Arial Unicode MS" pitchFamily="2"/>
                <a:cs typeface="Tahoma" pitchFamily="2"/>
              </a:defRPr>
            </a:defPPr>
            <a:lvl1pPr marL="504000" marR="0" lvl="0" indent="-432000" algn="l">
              <a:spcBef>
                <a:spcPts val="0"/>
              </a:spcBef>
              <a:spcAft>
                <a:spcPts val="0"/>
              </a:spcAft>
              <a:buClr>
                <a:srgbClr val="FF9966"/>
              </a:buClr>
              <a:buSzPct val="75000"/>
              <a:buFont typeface="StarSymbol"/>
              <a:buChar char="➲"/>
              <a:defRPr lang="tr-TR" sz="2740" b="0" i="0" u="none" strike="noStrike">
                <a:ln>
                  <a:noFill/>
                </a:ln>
                <a:solidFill>
                  <a:srgbClr val="E6E6E6"/>
                </a:solidFill>
                <a:latin typeface="Albany" pitchFamily="34"/>
                <a:ea typeface="Arial Unicode MS" pitchFamily="2"/>
                <a:cs typeface="Tahoma" pitchFamily="2"/>
              </a:defRPr>
            </a:lvl1pPr>
            <a:lvl2pPr marL="792000" marR="0" lvl="1" indent="-432000" algn="l">
              <a:spcBef>
                <a:spcPts val="0"/>
              </a:spcBef>
              <a:spcAft>
                <a:spcPts val="0"/>
              </a:spcAft>
              <a:buClr>
                <a:srgbClr val="FF9966"/>
              </a:buClr>
              <a:buSzPct val="75000"/>
              <a:buFont typeface="StarSymbol"/>
              <a:buChar char="●"/>
              <a:defRPr lang="tr-TR" sz="2400" b="0" i="0" u="none" strike="noStrike">
                <a:ln>
                  <a:noFill/>
                </a:ln>
                <a:solidFill>
                  <a:srgbClr val="E6E6E6"/>
                </a:solidFill>
                <a:latin typeface="Albany" pitchFamily="34"/>
                <a:ea typeface="Arial Unicode MS" pitchFamily="2"/>
                <a:cs typeface="Tahoma" pitchFamily="2"/>
              </a:defRPr>
            </a:lvl2pPr>
            <a:lvl3pPr marL="1080000" marR="0" lvl="2" indent="-432000" algn="l">
              <a:spcBef>
                <a:spcPts val="0"/>
              </a:spcBef>
              <a:spcAft>
                <a:spcPts val="0"/>
              </a:spcAft>
              <a:buClr>
                <a:srgbClr val="FF9966"/>
              </a:buClr>
              <a:buSzPct val="75000"/>
              <a:buFont typeface="StarSymbol"/>
              <a:buChar char="●"/>
              <a:defRPr lang="tr-TR" sz="2060" b="0" i="0" u="none" strike="noStrike">
                <a:ln>
                  <a:noFill/>
                </a:ln>
                <a:solidFill>
                  <a:srgbClr val="E6E6E6"/>
                </a:solidFill>
                <a:latin typeface="Albany" pitchFamily="34"/>
                <a:ea typeface="Arial Unicode MS" pitchFamily="2"/>
                <a:cs typeface="Tahoma" pitchFamily="2"/>
              </a:defRPr>
            </a:lvl3pPr>
            <a:lvl4pPr marL="1368000" marR="0" lvl="3" indent="-432000" algn="l">
              <a:spcBef>
                <a:spcPts val="0"/>
              </a:spcBef>
              <a:spcAft>
                <a:spcPts val="0"/>
              </a:spcAft>
              <a:buClr>
                <a:srgbClr val="FF9966"/>
              </a:buClr>
              <a:buSzPct val="75000"/>
              <a:buFont typeface="StarSymbol"/>
              <a:buChar char="●"/>
              <a:defRPr lang="tr-TR" sz="1720" b="0" i="0" u="none" strike="noStrike">
                <a:ln>
                  <a:noFill/>
                </a:ln>
                <a:solidFill>
                  <a:srgbClr val="E6E6E6"/>
                </a:solidFill>
                <a:latin typeface="Albany" pitchFamily="34"/>
                <a:ea typeface="Arial Unicode MS" pitchFamily="2"/>
                <a:cs typeface="Tahoma" pitchFamily="2"/>
              </a:defRPr>
            </a:lvl4pPr>
            <a:lvl5pPr marL="1656000" marR="0" lvl="4" indent="-432000" algn="l">
              <a:spcBef>
                <a:spcPts val="0"/>
              </a:spcBef>
              <a:spcAft>
                <a:spcPts val="0"/>
              </a:spcAft>
              <a:buClr>
                <a:srgbClr val="FF9966"/>
              </a:buClr>
              <a:buSzPct val="75000"/>
              <a:buFont typeface="StarSymbol"/>
              <a:buChar char="●"/>
              <a:defRPr lang="tr-TR" sz="1720" b="0" i="0" u="none" strike="noStrike">
                <a:ln>
                  <a:noFill/>
                </a:ln>
                <a:solidFill>
                  <a:srgbClr val="99CCFF"/>
                </a:solidFill>
                <a:latin typeface="Albany" pitchFamily="18"/>
                <a:ea typeface="Arial Unicode MS" pitchFamily="2"/>
                <a:cs typeface="Tahoma" pitchFamily="2"/>
              </a:defRPr>
            </a:lvl5pPr>
            <a:lvl6pPr marL="1944000" marR="0" lvl="5" indent="-432000" algn="l">
              <a:spcBef>
                <a:spcPts val="0"/>
              </a:spcBef>
              <a:spcAft>
                <a:spcPts val="0"/>
              </a:spcAft>
              <a:buClr>
                <a:srgbClr val="FF9966"/>
              </a:buClr>
              <a:buSzPct val="75000"/>
              <a:buFont typeface="StarSymbol"/>
              <a:buChar char="●"/>
              <a:defRPr lang="tr-TR" sz="1720" b="0" i="0" u="none" strike="noStrike">
                <a:ln>
                  <a:noFill/>
                </a:ln>
                <a:solidFill>
                  <a:srgbClr val="99CCFF"/>
                </a:solidFill>
                <a:latin typeface="Albany" pitchFamily="18"/>
                <a:ea typeface="Arial Unicode MS" pitchFamily="2"/>
                <a:cs typeface="Tahoma" pitchFamily="2"/>
              </a:defRPr>
            </a:lvl6pPr>
            <a:lvl7pPr marL="2232000" marR="0" lvl="6" indent="-432000" algn="l">
              <a:spcBef>
                <a:spcPts val="0"/>
              </a:spcBef>
              <a:spcAft>
                <a:spcPts val="0"/>
              </a:spcAft>
              <a:buClr>
                <a:srgbClr val="FF9966"/>
              </a:buClr>
              <a:buSzPct val="75000"/>
              <a:buFont typeface="StarSymbol"/>
              <a:buChar char="●"/>
              <a:defRPr lang="tr-TR" sz="1720" b="0" i="0" u="none" strike="noStrike">
                <a:ln>
                  <a:noFill/>
                </a:ln>
                <a:solidFill>
                  <a:srgbClr val="99CCFF"/>
                </a:solidFill>
                <a:latin typeface="Albany" pitchFamily="18"/>
                <a:ea typeface="Arial Unicode MS" pitchFamily="2"/>
                <a:cs typeface="Tahoma" pitchFamily="2"/>
              </a:defRPr>
            </a:lvl7pPr>
            <a:lvl8pPr marL="2520000" marR="0" lvl="7" indent="-432000" algn="l">
              <a:spcBef>
                <a:spcPts val="0"/>
              </a:spcBef>
              <a:spcAft>
                <a:spcPts val="0"/>
              </a:spcAft>
              <a:buClr>
                <a:srgbClr val="FF9966"/>
              </a:buClr>
              <a:buSzPct val="75000"/>
              <a:buFont typeface="StarSymbol"/>
              <a:buChar char="●"/>
              <a:defRPr lang="tr-TR" sz="1720" b="0" i="0" u="none" strike="noStrike">
                <a:ln>
                  <a:noFill/>
                </a:ln>
                <a:solidFill>
                  <a:srgbClr val="99CCFF"/>
                </a:solidFill>
                <a:latin typeface="Albany" pitchFamily="18"/>
                <a:ea typeface="Arial Unicode MS" pitchFamily="2"/>
                <a:cs typeface="Tahoma" pitchFamily="2"/>
              </a:defRPr>
            </a:lvl8pPr>
            <a:lvl9pPr marL="2808000" marR="0" lvl="8" indent="-432000" algn="l">
              <a:spcBef>
                <a:spcPts val="0"/>
              </a:spcBef>
              <a:spcAft>
                <a:spcPts val="0"/>
              </a:spcAft>
              <a:buClr>
                <a:srgbClr val="FF9966"/>
              </a:buClr>
              <a:buSzPct val="75000"/>
              <a:buFont typeface="StarSymbol"/>
              <a:buChar char="●"/>
              <a:defRPr lang="tr-TR" sz="1720" b="0" i="0" u="none" strike="noStrike">
                <a:ln>
                  <a:noFill/>
                </a:ln>
                <a:solidFill>
                  <a:srgbClr val="99CCFF"/>
                </a:solidFill>
                <a:latin typeface="Albany" pitchFamily="18"/>
                <a:ea typeface="Arial Unicode MS" pitchFamily="2"/>
                <a:cs typeface="Tahoma" pitchFamily="2"/>
              </a:defRPr>
            </a:lvl9pPr>
          </a:lstStyle>
          <a:p>
            <a:pPr lvl="0" algn="ctr"/>
            <a:r>
              <a:rPr lang="tr-TR" dirty="0"/>
              <a:t>Çok iyi belgelenmiş olan ve ağır metallerle ilgili bir çevre felaketi </a:t>
            </a:r>
            <a:r>
              <a:rPr lang="tr-TR" dirty="0" err="1"/>
              <a:t>civa</a:t>
            </a:r>
            <a:r>
              <a:rPr lang="tr-TR" dirty="0"/>
              <a:t> zehirlemesi ile oluşan MİNİMATA hastalığıdır.</a:t>
            </a:r>
          </a:p>
        </p:txBody>
      </p:sp>
      <p:sp>
        <p:nvSpPr>
          <p:cNvPr id="2" name="Veri Yer Tutucusu 1"/>
          <p:cNvSpPr>
            <a:spLocks noGrp="1"/>
          </p:cNvSpPr>
          <p:nvPr>
            <p:ph type="dt" sz="half" idx="10"/>
          </p:nvPr>
        </p:nvSpPr>
        <p:spPr/>
        <p:txBody>
          <a:bodyPr/>
          <a:lstStyle/>
          <a:p>
            <a:fld id="{E725BE35-EC47-4722-8F79-96E229BAC754}" type="datetime1">
              <a:rPr lang="en-US" smtClean="0"/>
              <a:t>5/19/2013</a:t>
            </a:fld>
            <a:endParaRPr lang="en-US"/>
          </a:p>
        </p:txBody>
      </p:sp>
      <p:sp>
        <p:nvSpPr>
          <p:cNvPr id="4" name="Slayt Numarası Yer Tutucusu 3"/>
          <p:cNvSpPr>
            <a:spLocks noGrp="1"/>
          </p:cNvSpPr>
          <p:nvPr>
            <p:ph type="sldNum" sz="quarter" idx="12"/>
          </p:nvPr>
        </p:nvSpPr>
        <p:spPr/>
        <p:txBody>
          <a:bodyPr/>
          <a:lstStyle/>
          <a:p>
            <a:fld id="{A3DCDF73-85D2-4237-9B32-053DBDB0C312}" type="slidenum">
              <a:rPr kumimoji="0" lang="en-US" smtClean="0"/>
              <a:t>16</a:t>
            </a:fld>
            <a:endParaRPr kumimoji="0" lang="en-US"/>
          </a:p>
        </p:txBody>
      </p:sp>
    </p:spTree>
  </p:cSld>
  <p:clrMapOvr>
    <a:masterClrMapping/>
  </p:clrMapOvr>
  <p:transition spd="slow">
    <p:wip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name="page17">
    <p:spTree>
      <p:nvGrpSpPr>
        <p:cNvPr id="1" name=""/>
        <p:cNvGrpSpPr/>
        <p:nvPr/>
      </p:nvGrpSpPr>
      <p:grpSpPr>
        <a:xfrm>
          <a:off x="0" y="0"/>
          <a:ext cx="0" cy="0"/>
          <a:chOff x="0" y="0"/>
          <a:chExt cx="0" cy="0"/>
        </a:xfrm>
      </p:grpSpPr>
      <p:sp>
        <p:nvSpPr>
          <p:cNvPr id="2" name="Başlık 1"/>
          <p:cNvSpPr txBox="1">
            <a:spLocks noGrp="1"/>
          </p:cNvSpPr>
          <p:nvPr>
            <p:ph type="title" idx="4294967295"/>
          </p:nvPr>
        </p:nvSpPr>
        <p:spPr>
          <a:xfrm>
            <a:off x="1419225" y="100013"/>
            <a:ext cx="8301038" cy="1081087"/>
          </a:xfrm>
        </p:spPr>
        <p:txBody>
          <a:bodyPr>
            <a:spAutoFit/>
          </a:bodyPr>
          <a:lstStyle>
            <a:defPPr lvl="0">
              <a:buClr>
                <a:srgbClr val="000000"/>
              </a:buClr>
              <a:buSzPct val="45000"/>
              <a:buFont typeface="StarSymbol"/>
              <a:buNone/>
            </a:defPPr>
            <a:lvl1pPr lvl="0">
              <a:buClr>
                <a:srgbClr val="000000"/>
              </a:buClr>
              <a:buSzPct val="45000"/>
              <a:buFont typeface="StarSymbol"/>
              <a:buChar char=""/>
            </a:lvl1pPr>
            <a:lvl2pPr lvl="1">
              <a:buClr>
                <a:srgbClr val="000000"/>
              </a:buClr>
              <a:buSzPct val="45000"/>
              <a:buFont typeface="StarSymbol"/>
              <a:buChar char=""/>
            </a:lvl2pPr>
            <a:lvl3pPr lvl="2">
              <a:buClr>
                <a:srgbClr val="000000"/>
              </a:buClr>
              <a:buSzPct val="45000"/>
              <a:buFont typeface="StarSymbol"/>
              <a:buChar char=""/>
            </a:lvl3pPr>
            <a:lvl4pPr lvl="3">
              <a:buClr>
                <a:srgbClr val="000000"/>
              </a:buClr>
              <a:buSzPct val="45000"/>
              <a:buFont typeface="StarSymbol"/>
              <a:buChar char=""/>
            </a:lvl4pPr>
            <a:lvl5pPr lvl="4">
              <a:buClr>
                <a:srgbClr val="000000"/>
              </a:buClr>
              <a:buSzPct val="45000"/>
              <a:buFont typeface="StarSymbol"/>
              <a:buChar char=""/>
            </a:lvl5pPr>
            <a:lvl6pPr lvl="5">
              <a:buClr>
                <a:srgbClr val="000000"/>
              </a:buClr>
              <a:buSzPct val="45000"/>
              <a:buFont typeface="StarSymbol"/>
              <a:buChar char=""/>
            </a:lvl6pPr>
            <a:lvl7pPr lvl="6">
              <a:buClr>
                <a:srgbClr val="000000"/>
              </a:buClr>
              <a:buSzPct val="45000"/>
              <a:buFont typeface="StarSymbol"/>
              <a:buChar char=""/>
            </a:lvl7pPr>
            <a:lvl8pPr lvl="7">
              <a:buClr>
                <a:srgbClr val="000000"/>
              </a:buClr>
              <a:buSzPct val="45000"/>
              <a:buFont typeface="StarSymbol"/>
              <a:buChar char=""/>
            </a:lvl8pPr>
            <a:lvl9pPr lvl="8">
              <a:buClr>
                <a:srgbClr val="000000"/>
              </a:buClr>
              <a:buSzPct val="45000"/>
              <a:buFont typeface="StarSymbol"/>
              <a:buChar char=""/>
            </a:lvl9pPr>
          </a:lstStyle>
          <a:p>
            <a:pPr lvl="0">
              <a:buNone/>
            </a:pPr>
            <a:r>
              <a:rPr lang="tr-TR"/>
              <a:t>Minimata Hastalığı</a:t>
            </a:r>
          </a:p>
        </p:txBody>
      </p:sp>
      <p:sp>
        <p:nvSpPr>
          <p:cNvPr id="3" name="Metin Yer Tutucusu 2"/>
          <p:cNvSpPr txBox="1">
            <a:spLocks noGrp="1"/>
          </p:cNvSpPr>
          <p:nvPr>
            <p:ph type="body" idx="4294967295"/>
          </p:nvPr>
        </p:nvSpPr>
        <p:spPr>
          <a:xfrm>
            <a:off x="539651" y="1367879"/>
            <a:ext cx="4268788" cy="4276725"/>
          </a:xfrm>
        </p:spPr>
        <p:txBody>
          <a:bodyPr>
            <a:normAutofit fontScale="92500"/>
          </a:bodyPr>
          <a:lstStyle>
            <a:defPPr marL="504000" marR="0" lvl="0" indent="-432000" algn="l">
              <a:spcBef>
                <a:spcPts val="0"/>
              </a:spcBef>
              <a:spcAft>
                <a:spcPts val="0"/>
              </a:spcAft>
              <a:buClr>
                <a:srgbClr val="FF9966"/>
              </a:buClr>
              <a:buSzPct val="75000"/>
              <a:buFont typeface="StarSymbol"/>
              <a:buNone/>
              <a:defRPr lang="tr-TR" sz="2740" b="0" i="0" u="none" strike="noStrike">
                <a:ln>
                  <a:noFill/>
                </a:ln>
                <a:solidFill>
                  <a:srgbClr val="E6E6E6"/>
                </a:solidFill>
                <a:latin typeface="Albany" pitchFamily="34"/>
                <a:ea typeface="Arial Unicode MS" pitchFamily="2"/>
                <a:cs typeface="Tahoma" pitchFamily="2"/>
              </a:defRPr>
            </a:defPPr>
            <a:lvl1pPr marL="504000" marR="0" lvl="0" indent="-432000" algn="l">
              <a:spcBef>
                <a:spcPts val="0"/>
              </a:spcBef>
              <a:spcAft>
                <a:spcPts val="0"/>
              </a:spcAft>
              <a:buClr>
                <a:srgbClr val="FF9966"/>
              </a:buClr>
              <a:buSzPct val="75000"/>
              <a:buFont typeface="StarSymbol"/>
              <a:buChar char="➲"/>
              <a:defRPr lang="tr-TR" sz="2740" b="0" i="0" u="none" strike="noStrike">
                <a:ln>
                  <a:noFill/>
                </a:ln>
                <a:solidFill>
                  <a:srgbClr val="E6E6E6"/>
                </a:solidFill>
                <a:latin typeface="Albany" pitchFamily="34"/>
                <a:ea typeface="Arial Unicode MS" pitchFamily="2"/>
                <a:cs typeface="Tahoma" pitchFamily="2"/>
              </a:defRPr>
            </a:lvl1pPr>
            <a:lvl2pPr marL="792000" marR="0" lvl="1" indent="-432000" algn="l">
              <a:spcBef>
                <a:spcPts val="0"/>
              </a:spcBef>
              <a:spcAft>
                <a:spcPts val="0"/>
              </a:spcAft>
              <a:buClr>
                <a:srgbClr val="FF9966"/>
              </a:buClr>
              <a:buSzPct val="75000"/>
              <a:buFont typeface="StarSymbol"/>
              <a:buChar char="●"/>
              <a:defRPr lang="tr-TR" sz="2400" b="0" i="0" u="none" strike="noStrike">
                <a:ln>
                  <a:noFill/>
                </a:ln>
                <a:solidFill>
                  <a:srgbClr val="E6E6E6"/>
                </a:solidFill>
                <a:latin typeface="Albany" pitchFamily="34"/>
                <a:ea typeface="Arial Unicode MS" pitchFamily="2"/>
                <a:cs typeface="Tahoma" pitchFamily="2"/>
              </a:defRPr>
            </a:lvl2pPr>
            <a:lvl3pPr marL="1080000" marR="0" lvl="2" indent="-432000" algn="l">
              <a:spcBef>
                <a:spcPts val="0"/>
              </a:spcBef>
              <a:spcAft>
                <a:spcPts val="0"/>
              </a:spcAft>
              <a:buClr>
                <a:srgbClr val="FF9966"/>
              </a:buClr>
              <a:buSzPct val="75000"/>
              <a:buFont typeface="StarSymbol"/>
              <a:buChar char="●"/>
              <a:defRPr lang="tr-TR" sz="2060" b="0" i="0" u="none" strike="noStrike">
                <a:ln>
                  <a:noFill/>
                </a:ln>
                <a:solidFill>
                  <a:srgbClr val="E6E6E6"/>
                </a:solidFill>
                <a:latin typeface="Albany" pitchFamily="34"/>
                <a:ea typeface="Arial Unicode MS" pitchFamily="2"/>
                <a:cs typeface="Tahoma" pitchFamily="2"/>
              </a:defRPr>
            </a:lvl3pPr>
            <a:lvl4pPr marL="1368000" marR="0" lvl="3" indent="-432000" algn="l">
              <a:spcBef>
                <a:spcPts val="0"/>
              </a:spcBef>
              <a:spcAft>
                <a:spcPts val="0"/>
              </a:spcAft>
              <a:buClr>
                <a:srgbClr val="FF9966"/>
              </a:buClr>
              <a:buSzPct val="75000"/>
              <a:buFont typeface="StarSymbol"/>
              <a:buChar char="●"/>
              <a:defRPr lang="tr-TR" sz="1720" b="0" i="0" u="none" strike="noStrike">
                <a:ln>
                  <a:noFill/>
                </a:ln>
                <a:solidFill>
                  <a:srgbClr val="E6E6E6"/>
                </a:solidFill>
                <a:latin typeface="Albany" pitchFamily="34"/>
                <a:ea typeface="Arial Unicode MS" pitchFamily="2"/>
                <a:cs typeface="Tahoma" pitchFamily="2"/>
              </a:defRPr>
            </a:lvl4pPr>
            <a:lvl5pPr marL="1656000" marR="0" lvl="4" indent="-432000" algn="l">
              <a:spcBef>
                <a:spcPts val="0"/>
              </a:spcBef>
              <a:spcAft>
                <a:spcPts val="0"/>
              </a:spcAft>
              <a:buClr>
                <a:srgbClr val="FF9966"/>
              </a:buClr>
              <a:buSzPct val="75000"/>
              <a:buFont typeface="StarSymbol"/>
              <a:buChar char="●"/>
              <a:defRPr lang="tr-TR" sz="1720" b="0" i="0" u="none" strike="noStrike">
                <a:ln>
                  <a:noFill/>
                </a:ln>
                <a:solidFill>
                  <a:srgbClr val="99CCFF"/>
                </a:solidFill>
                <a:latin typeface="Albany" pitchFamily="18"/>
                <a:ea typeface="Arial Unicode MS" pitchFamily="2"/>
                <a:cs typeface="Tahoma" pitchFamily="2"/>
              </a:defRPr>
            </a:lvl5pPr>
            <a:lvl6pPr marL="1944000" marR="0" lvl="5" indent="-432000" algn="l">
              <a:spcBef>
                <a:spcPts val="0"/>
              </a:spcBef>
              <a:spcAft>
                <a:spcPts val="0"/>
              </a:spcAft>
              <a:buClr>
                <a:srgbClr val="FF9966"/>
              </a:buClr>
              <a:buSzPct val="75000"/>
              <a:buFont typeface="StarSymbol"/>
              <a:buChar char="●"/>
              <a:defRPr lang="tr-TR" sz="1720" b="0" i="0" u="none" strike="noStrike">
                <a:ln>
                  <a:noFill/>
                </a:ln>
                <a:solidFill>
                  <a:srgbClr val="99CCFF"/>
                </a:solidFill>
                <a:latin typeface="Albany" pitchFamily="18"/>
                <a:ea typeface="Arial Unicode MS" pitchFamily="2"/>
                <a:cs typeface="Tahoma" pitchFamily="2"/>
              </a:defRPr>
            </a:lvl6pPr>
            <a:lvl7pPr marL="2232000" marR="0" lvl="6" indent="-432000" algn="l">
              <a:spcBef>
                <a:spcPts val="0"/>
              </a:spcBef>
              <a:spcAft>
                <a:spcPts val="0"/>
              </a:spcAft>
              <a:buClr>
                <a:srgbClr val="FF9966"/>
              </a:buClr>
              <a:buSzPct val="75000"/>
              <a:buFont typeface="StarSymbol"/>
              <a:buChar char="●"/>
              <a:defRPr lang="tr-TR" sz="1720" b="0" i="0" u="none" strike="noStrike">
                <a:ln>
                  <a:noFill/>
                </a:ln>
                <a:solidFill>
                  <a:srgbClr val="99CCFF"/>
                </a:solidFill>
                <a:latin typeface="Albany" pitchFamily="18"/>
                <a:ea typeface="Arial Unicode MS" pitchFamily="2"/>
                <a:cs typeface="Tahoma" pitchFamily="2"/>
              </a:defRPr>
            </a:lvl7pPr>
            <a:lvl8pPr marL="2520000" marR="0" lvl="7" indent="-432000" algn="l">
              <a:spcBef>
                <a:spcPts val="0"/>
              </a:spcBef>
              <a:spcAft>
                <a:spcPts val="0"/>
              </a:spcAft>
              <a:buClr>
                <a:srgbClr val="FF9966"/>
              </a:buClr>
              <a:buSzPct val="75000"/>
              <a:buFont typeface="StarSymbol"/>
              <a:buChar char="●"/>
              <a:defRPr lang="tr-TR" sz="1720" b="0" i="0" u="none" strike="noStrike">
                <a:ln>
                  <a:noFill/>
                </a:ln>
                <a:solidFill>
                  <a:srgbClr val="99CCFF"/>
                </a:solidFill>
                <a:latin typeface="Albany" pitchFamily="18"/>
                <a:ea typeface="Arial Unicode MS" pitchFamily="2"/>
                <a:cs typeface="Tahoma" pitchFamily="2"/>
              </a:defRPr>
            </a:lvl8pPr>
            <a:lvl9pPr marL="2808000" marR="0" lvl="8" indent="-432000" algn="l">
              <a:spcBef>
                <a:spcPts val="0"/>
              </a:spcBef>
              <a:spcAft>
                <a:spcPts val="0"/>
              </a:spcAft>
              <a:buClr>
                <a:srgbClr val="FF9966"/>
              </a:buClr>
              <a:buSzPct val="75000"/>
              <a:buFont typeface="StarSymbol"/>
              <a:buChar char="●"/>
              <a:defRPr lang="tr-TR" sz="1720" b="0" i="0" u="none" strike="noStrike">
                <a:ln>
                  <a:noFill/>
                </a:ln>
                <a:solidFill>
                  <a:srgbClr val="99CCFF"/>
                </a:solidFill>
                <a:latin typeface="Albany" pitchFamily="18"/>
                <a:ea typeface="Arial Unicode MS" pitchFamily="2"/>
                <a:cs typeface="Tahoma" pitchFamily="2"/>
              </a:defRPr>
            </a:lvl9pPr>
          </a:lstStyle>
          <a:p>
            <a:pPr lvl="0">
              <a:buNone/>
            </a:pPr>
            <a:r>
              <a:rPr lang="tr-TR" sz="2800" dirty="0" err="1">
                <a:solidFill>
                  <a:srgbClr val="000000"/>
                </a:solidFill>
                <a:latin typeface="ArialMT" pitchFamily="32"/>
              </a:rPr>
              <a:t>Minimata</a:t>
            </a:r>
            <a:r>
              <a:rPr lang="tr-TR" sz="2800" dirty="0">
                <a:solidFill>
                  <a:srgbClr val="000000"/>
                </a:solidFill>
                <a:latin typeface="ArialMT" pitchFamily="32"/>
              </a:rPr>
              <a:t> </a:t>
            </a:r>
            <a:r>
              <a:rPr lang="tr-TR" sz="2800" dirty="0" err="1" smtClean="0">
                <a:solidFill>
                  <a:srgbClr val="000000"/>
                </a:solidFill>
                <a:latin typeface="ArialMT" pitchFamily="32"/>
              </a:rPr>
              <a:t>korfezinde</a:t>
            </a:r>
            <a:r>
              <a:rPr lang="tr-TR" sz="2800" dirty="0">
                <a:solidFill>
                  <a:srgbClr val="000000"/>
                </a:solidFill>
                <a:latin typeface="ArialMT" pitchFamily="32"/>
              </a:rPr>
              <a:t> </a:t>
            </a:r>
            <a:r>
              <a:rPr lang="tr-TR" sz="2800" dirty="0" smtClean="0">
                <a:solidFill>
                  <a:srgbClr val="000000"/>
                </a:solidFill>
                <a:latin typeface="ArialMT" pitchFamily="32"/>
              </a:rPr>
              <a:t>avlanan </a:t>
            </a:r>
            <a:r>
              <a:rPr lang="tr-TR" sz="2800" dirty="0">
                <a:solidFill>
                  <a:srgbClr val="000000"/>
                </a:solidFill>
                <a:latin typeface="ArialMT" pitchFamily="32"/>
              </a:rPr>
              <a:t>ve tehlikeli miktarda </a:t>
            </a:r>
            <a:r>
              <a:rPr lang="tr-TR" sz="2800" dirty="0" err="1">
                <a:solidFill>
                  <a:srgbClr val="000000"/>
                </a:solidFill>
                <a:latin typeface="ArialMT" pitchFamily="32"/>
              </a:rPr>
              <a:t>hg</a:t>
            </a:r>
            <a:r>
              <a:rPr lang="tr-TR" sz="2800" dirty="0">
                <a:solidFill>
                  <a:srgbClr val="000000"/>
                </a:solidFill>
                <a:latin typeface="ArialMT" pitchFamily="32"/>
              </a:rPr>
              <a:t>(</a:t>
            </a:r>
            <a:r>
              <a:rPr lang="tr-TR" sz="2800" dirty="0" err="1">
                <a:solidFill>
                  <a:srgbClr val="000000"/>
                </a:solidFill>
                <a:latin typeface="ArialMT" pitchFamily="32"/>
              </a:rPr>
              <a:t>civa</a:t>
            </a:r>
            <a:r>
              <a:rPr lang="tr-TR" sz="2800" dirty="0">
                <a:solidFill>
                  <a:srgbClr val="000000"/>
                </a:solidFill>
                <a:latin typeface="ArialMT" pitchFamily="32"/>
              </a:rPr>
              <a:t>) </a:t>
            </a:r>
            <a:r>
              <a:rPr lang="tr-TR" sz="2800" dirty="0" err="1">
                <a:solidFill>
                  <a:srgbClr val="000000"/>
                </a:solidFill>
                <a:latin typeface="ArialMT" pitchFamily="32"/>
              </a:rPr>
              <a:t>iceren</a:t>
            </a:r>
            <a:r>
              <a:rPr lang="tr-TR" sz="2800" dirty="0">
                <a:solidFill>
                  <a:srgbClr val="000000"/>
                </a:solidFill>
                <a:latin typeface="ArialMT" pitchFamily="32"/>
              </a:rPr>
              <a:t> su </a:t>
            </a:r>
            <a:r>
              <a:rPr lang="tr-TR" sz="2800" dirty="0" err="1">
                <a:solidFill>
                  <a:srgbClr val="000000"/>
                </a:solidFill>
                <a:latin typeface="ArialMT" pitchFamily="32"/>
              </a:rPr>
              <a:t>urunlerini</a:t>
            </a:r>
            <a:r>
              <a:rPr lang="tr-TR" sz="2800" dirty="0">
                <a:solidFill>
                  <a:srgbClr val="000000"/>
                </a:solidFill>
                <a:latin typeface="ArialMT" pitchFamily="32"/>
              </a:rPr>
              <a:t> yiyen sahil </a:t>
            </a:r>
            <a:r>
              <a:rPr lang="tr-TR" sz="2800" dirty="0" err="1">
                <a:solidFill>
                  <a:srgbClr val="000000"/>
                </a:solidFill>
                <a:latin typeface="ArialMT" pitchFamily="32"/>
              </a:rPr>
              <a:t>insanlarinda</a:t>
            </a:r>
            <a:r>
              <a:rPr lang="tr-TR" sz="2800" dirty="0">
                <a:solidFill>
                  <a:srgbClr val="000000"/>
                </a:solidFill>
                <a:latin typeface="ArialMT" pitchFamily="32"/>
              </a:rPr>
              <a:t> 1953-1961 </a:t>
            </a:r>
            <a:r>
              <a:rPr lang="tr-TR" sz="2800" dirty="0" err="1">
                <a:solidFill>
                  <a:srgbClr val="000000"/>
                </a:solidFill>
                <a:latin typeface="ArialMT" pitchFamily="32"/>
              </a:rPr>
              <a:t>yillari</a:t>
            </a:r>
            <a:r>
              <a:rPr lang="tr-TR" sz="2800" dirty="0">
                <a:solidFill>
                  <a:srgbClr val="000000"/>
                </a:solidFill>
                <a:latin typeface="ArialMT" pitchFamily="32"/>
              </a:rPr>
              <a:t> </a:t>
            </a:r>
            <a:r>
              <a:rPr lang="tr-TR" sz="2800" dirty="0" err="1">
                <a:solidFill>
                  <a:srgbClr val="000000"/>
                </a:solidFill>
                <a:latin typeface="ArialMT" pitchFamily="32"/>
              </a:rPr>
              <a:t>rasinda</a:t>
            </a:r>
            <a:r>
              <a:rPr lang="tr-TR" sz="2800" dirty="0">
                <a:solidFill>
                  <a:srgbClr val="000000"/>
                </a:solidFill>
                <a:latin typeface="ArialMT" pitchFamily="32"/>
              </a:rPr>
              <a:t> 47'si </a:t>
            </a:r>
            <a:r>
              <a:rPr lang="tr-TR" sz="2800" dirty="0" err="1">
                <a:solidFill>
                  <a:srgbClr val="000000"/>
                </a:solidFill>
                <a:latin typeface="ArialMT" pitchFamily="32"/>
              </a:rPr>
              <a:t>olumle</a:t>
            </a:r>
            <a:r>
              <a:rPr lang="tr-TR" sz="2800" dirty="0">
                <a:solidFill>
                  <a:srgbClr val="000000"/>
                </a:solidFill>
                <a:latin typeface="ArialMT" pitchFamily="32"/>
              </a:rPr>
              <a:t> </a:t>
            </a:r>
            <a:r>
              <a:rPr lang="tr-TR" sz="2800" dirty="0" err="1">
                <a:solidFill>
                  <a:srgbClr val="000000"/>
                </a:solidFill>
                <a:latin typeface="ArialMT" pitchFamily="32"/>
              </a:rPr>
              <a:t>sonuclanan</a:t>
            </a:r>
            <a:r>
              <a:rPr lang="tr-TR" sz="2800" dirty="0">
                <a:solidFill>
                  <a:srgbClr val="000000"/>
                </a:solidFill>
                <a:latin typeface="ArialMT" pitchFamily="32"/>
              </a:rPr>
              <a:t> 121 zehirlenme olayından adını </a:t>
            </a:r>
            <a:r>
              <a:rPr lang="tr-TR" sz="2800" dirty="0" err="1">
                <a:solidFill>
                  <a:srgbClr val="000000"/>
                </a:solidFill>
                <a:latin typeface="ArialMT" pitchFamily="32"/>
              </a:rPr>
              <a:t>almıs</a:t>
            </a:r>
            <a:r>
              <a:rPr lang="tr-TR" sz="2800" dirty="0">
                <a:solidFill>
                  <a:srgbClr val="000000"/>
                </a:solidFill>
                <a:latin typeface="ArialMT" pitchFamily="32"/>
              </a:rPr>
              <a:t> hastalıktır.</a:t>
            </a:r>
          </a:p>
        </p:txBody>
      </p:sp>
      <p:pic>
        <p:nvPicPr>
          <p:cNvPr id="4" name="Resim Yer Tutucusu 3"/>
          <p:cNvPicPr>
            <a:picLocks noGrp="1" noChangeAspect="1"/>
          </p:cNvPicPr>
          <p:nvPr>
            <p:ph type="pic" idx="4294967295"/>
          </p:nvPr>
        </p:nvPicPr>
        <p:blipFill>
          <a:blip r:embed="rId3">
            <a:lum/>
            <a:alphaModFix/>
          </a:blip>
          <a:srcRect/>
          <a:stretch>
            <a:fillRect/>
          </a:stretch>
        </p:blipFill>
        <p:spPr>
          <a:xfrm>
            <a:off x="5436195" y="1943943"/>
            <a:ext cx="3987800" cy="2468562"/>
          </a:xfrm>
        </p:spPr>
      </p:pic>
      <p:sp>
        <p:nvSpPr>
          <p:cNvPr id="5" name="Veri Yer Tutucusu 4"/>
          <p:cNvSpPr>
            <a:spLocks noGrp="1"/>
          </p:cNvSpPr>
          <p:nvPr>
            <p:ph type="dt" sz="half" idx="10"/>
          </p:nvPr>
        </p:nvSpPr>
        <p:spPr/>
        <p:txBody>
          <a:bodyPr/>
          <a:lstStyle/>
          <a:p>
            <a:fld id="{0D3D26AC-4EC4-4F2E-8B71-3C76BC987FFB}" type="datetime1">
              <a:rPr lang="en-US" smtClean="0"/>
              <a:t>5/19/2013</a:t>
            </a:fld>
            <a:endParaRPr lang="en-US"/>
          </a:p>
        </p:txBody>
      </p:sp>
      <p:sp>
        <p:nvSpPr>
          <p:cNvPr id="6" name="Slayt Numarası Yer Tutucusu 5"/>
          <p:cNvSpPr>
            <a:spLocks noGrp="1"/>
          </p:cNvSpPr>
          <p:nvPr>
            <p:ph type="sldNum" sz="quarter" idx="12"/>
          </p:nvPr>
        </p:nvSpPr>
        <p:spPr/>
        <p:txBody>
          <a:bodyPr/>
          <a:lstStyle/>
          <a:p>
            <a:fld id="{A3DCDF73-85D2-4237-9B32-053DBDB0C312}" type="slidenum">
              <a:rPr kumimoji="0" lang="en-US" smtClean="0"/>
              <a:t>17</a:t>
            </a:fld>
            <a:endParaRPr kumimoji="0" lang="en-US"/>
          </a:p>
        </p:txBody>
      </p:sp>
    </p:spTree>
  </p:cSld>
  <p:clrMapOvr>
    <a:masterClrMapping/>
  </p:clrMapOvr>
  <p:transition spd="slow">
    <p:wip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name="page18">
    <p:spTree>
      <p:nvGrpSpPr>
        <p:cNvPr id="1" name=""/>
        <p:cNvGrpSpPr/>
        <p:nvPr/>
      </p:nvGrpSpPr>
      <p:grpSpPr>
        <a:xfrm>
          <a:off x="0" y="0"/>
          <a:ext cx="0" cy="0"/>
          <a:chOff x="0" y="0"/>
          <a:chExt cx="0" cy="0"/>
        </a:xfrm>
      </p:grpSpPr>
      <p:sp>
        <p:nvSpPr>
          <p:cNvPr id="2" name="Başlık 1"/>
          <p:cNvSpPr txBox="1">
            <a:spLocks noGrp="1"/>
          </p:cNvSpPr>
          <p:nvPr>
            <p:ph type="title" idx="4294967295"/>
          </p:nvPr>
        </p:nvSpPr>
        <p:spPr>
          <a:xfrm>
            <a:off x="1419225" y="100013"/>
            <a:ext cx="8301038" cy="1081087"/>
          </a:xfrm>
        </p:spPr>
        <p:txBody>
          <a:bodyPr>
            <a:spAutoFit/>
          </a:bodyPr>
          <a:lstStyle>
            <a:defPPr lvl="0">
              <a:buClr>
                <a:srgbClr val="000000"/>
              </a:buClr>
              <a:buSzPct val="45000"/>
              <a:buFont typeface="StarSymbol"/>
              <a:buNone/>
            </a:defPPr>
            <a:lvl1pPr lvl="0">
              <a:buClr>
                <a:srgbClr val="000000"/>
              </a:buClr>
              <a:buSzPct val="45000"/>
              <a:buFont typeface="StarSymbol"/>
              <a:buChar char=""/>
            </a:lvl1pPr>
            <a:lvl2pPr lvl="1">
              <a:buClr>
                <a:srgbClr val="000000"/>
              </a:buClr>
              <a:buSzPct val="45000"/>
              <a:buFont typeface="StarSymbol"/>
              <a:buChar char=""/>
            </a:lvl2pPr>
            <a:lvl3pPr lvl="2">
              <a:buClr>
                <a:srgbClr val="000000"/>
              </a:buClr>
              <a:buSzPct val="45000"/>
              <a:buFont typeface="StarSymbol"/>
              <a:buChar char=""/>
            </a:lvl3pPr>
            <a:lvl4pPr lvl="3">
              <a:buClr>
                <a:srgbClr val="000000"/>
              </a:buClr>
              <a:buSzPct val="45000"/>
              <a:buFont typeface="StarSymbol"/>
              <a:buChar char=""/>
            </a:lvl4pPr>
            <a:lvl5pPr lvl="4">
              <a:buClr>
                <a:srgbClr val="000000"/>
              </a:buClr>
              <a:buSzPct val="45000"/>
              <a:buFont typeface="StarSymbol"/>
              <a:buChar char=""/>
            </a:lvl5pPr>
            <a:lvl6pPr lvl="5">
              <a:buClr>
                <a:srgbClr val="000000"/>
              </a:buClr>
              <a:buSzPct val="45000"/>
              <a:buFont typeface="StarSymbol"/>
              <a:buChar char=""/>
            </a:lvl6pPr>
            <a:lvl7pPr lvl="6">
              <a:buClr>
                <a:srgbClr val="000000"/>
              </a:buClr>
              <a:buSzPct val="45000"/>
              <a:buFont typeface="StarSymbol"/>
              <a:buChar char=""/>
            </a:lvl7pPr>
            <a:lvl8pPr lvl="7">
              <a:buClr>
                <a:srgbClr val="000000"/>
              </a:buClr>
              <a:buSzPct val="45000"/>
              <a:buFont typeface="StarSymbol"/>
              <a:buChar char=""/>
            </a:lvl8pPr>
            <a:lvl9pPr lvl="8">
              <a:buClr>
                <a:srgbClr val="000000"/>
              </a:buClr>
              <a:buSzPct val="45000"/>
              <a:buFont typeface="StarSymbol"/>
              <a:buChar char=""/>
            </a:lvl9pPr>
          </a:lstStyle>
          <a:p>
            <a:pPr lvl="0">
              <a:buNone/>
            </a:pPr>
            <a:r>
              <a:rPr lang="tr-TR"/>
              <a:t>Dilovası gerçeği: Anne sütünde ağır metal var</a:t>
            </a:r>
          </a:p>
        </p:txBody>
      </p:sp>
      <p:sp>
        <p:nvSpPr>
          <p:cNvPr id="3" name="Metin Yer Tutucusu 2"/>
          <p:cNvSpPr txBox="1">
            <a:spLocks noGrp="1"/>
          </p:cNvSpPr>
          <p:nvPr>
            <p:ph type="body" idx="4294967295"/>
          </p:nvPr>
        </p:nvSpPr>
        <p:spPr>
          <a:xfrm>
            <a:off x="0" y="1516063"/>
            <a:ext cx="4268788" cy="4848225"/>
          </a:xfrm>
        </p:spPr>
        <p:txBody>
          <a:bodyPr>
            <a:normAutofit fontScale="92500" lnSpcReduction="10000"/>
          </a:bodyPr>
          <a:lstStyle>
            <a:defPPr marL="504000" marR="0" lvl="0" indent="-432000" algn="l">
              <a:spcBef>
                <a:spcPts val="0"/>
              </a:spcBef>
              <a:spcAft>
                <a:spcPts val="0"/>
              </a:spcAft>
              <a:buClr>
                <a:srgbClr val="FF9966"/>
              </a:buClr>
              <a:buSzPct val="75000"/>
              <a:buFont typeface="StarSymbol"/>
              <a:buNone/>
              <a:defRPr lang="tr-TR" sz="2740" b="0" i="0" u="none" strike="noStrike">
                <a:ln>
                  <a:noFill/>
                </a:ln>
                <a:solidFill>
                  <a:srgbClr val="E6E6E6"/>
                </a:solidFill>
                <a:latin typeface="Albany" pitchFamily="34"/>
                <a:ea typeface="Arial Unicode MS" pitchFamily="2"/>
                <a:cs typeface="Tahoma" pitchFamily="2"/>
              </a:defRPr>
            </a:defPPr>
            <a:lvl1pPr marL="504000" marR="0" lvl="0" indent="-432000" algn="l">
              <a:spcBef>
                <a:spcPts val="0"/>
              </a:spcBef>
              <a:spcAft>
                <a:spcPts val="0"/>
              </a:spcAft>
              <a:buClr>
                <a:srgbClr val="FF9966"/>
              </a:buClr>
              <a:buSzPct val="75000"/>
              <a:buFont typeface="StarSymbol"/>
              <a:buChar char="➲"/>
              <a:defRPr lang="tr-TR" sz="2740" b="0" i="0" u="none" strike="noStrike">
                <a:ln>
                  <a:noFill/>
                </a:ln>
                <a:solidFill>
                  <a:srgbClr val="E6E6E6"/>
                </a:solidFill>
                <a:latin typeface="Albany" pitchFamily="34"/>
                <a:ea typeface="Arial Unicode MS" pitchFamily="2"/>
                <a:cs typeface="Tahoma" pitchFamily="2"/>
              </a:defRPr>
            </a:lvl1pPr>
            <a:lvl2pPr marL="792000" marR="0" lvl="1" indent="-432000" algn="l">
              <a:spcBef>
                <a:spcPts val="0"/>
              </a:spcBef>
              <a:spcAft>
                <a:spcPts val="0"/>
              </a:spcAft>
              <a:buClr>
                <a:srgbClr val="FF9966"/>
              </a:buClr>
              <a:buSzPct val="75000"/>
              <a:buFont typeface="StarSymbol"/>
              <a:buChar char="●"/>
              <a:defRPr lang="tr-TR" sz="2400" b="0" i="0" u="none" strike="noStrike">
                <a:ln>
                  <a:noFill/>
                </a:ln>
                <a:solidFill>
                  <a:srgbClr val="E6E6E6"/>
                </a:solidFill>
                <a:latin typeface="Albany" pitchFamily="34"/>
                <a:ea typeface="Arial Unicode MS" pitchFamily="2"/>
                <a:cs typeface="Tahoma" pitchFamily="2"/>
              </a:defRPr>
            </a:lvl2pPr>
            <a:lvl3pPr marL="1080000" marR="0" lvl="2" indent="-432000" algn="l">
              <a:spcBef>
                <a:spcPts val="0"/>
              </a:spcBef>
              <a:spcAft>
                <a:spcPts val="0"/>
              </a:spcAft>
              <a:buClr>
                <a:srgbClr val="FF9966"/>
              </a:buClr>
              <a:buSzPct val="75000"/>
              <a:buFont typeface="StarSymbol"/>
              <a:buChar char="●"/>
              <a:defRPr lang="tr-TR" sz="2060" b="0" i="0" u="none" strike="noStrike">
                <a:ln>
                  <a:noFill/>
                </a:ln>
                <a:solidFill>
                  <a:srgbClr val="E6E6E6"/>
                </a:solidFill>
                <a:latin typeface="Albany" pitchFamily="34"/>
                <a:ea typeface="Arial Unicode MS" pitchFamily="2"/>
                <a:cs typeface="Tahoma" pitchFamily="2"/>
              </a:defRPr>
            </a:lvl3pPr>
            <a:lvl4pPr marL="1368000" marR="0" lvl="3" indent="-432000" algn="l">
              <a:spcBef>
                <a:spcPts val="0"/>
              </a:spcBef>
              <a:spcAft>
                <a:spcPts val="0"/>
              </a:spcAft>
              <a:buClr>
                <a:srgbClr val="FF9966"/>
              </a:buClr>
              <a:buSzPct val="75000"/>
              <a:buFont typeface="StarSymbol"/>
              <a:buChar char="●"/>
              <a:defRPr lang="tr-TR" sz="1720" b="0" i="0" u="none" strike="noStrike">
                <a:ln>
                  <a:noFill/>
                </a:ln>
                <a:solidFill>
                  <a:srgbClr val="E6E6E6"/>
                </a:solidFill>
                <a:latin typeface="Albany" pitchFamily="34"/>
                <a:ea typeface="Arial Unicode MS" pitchFamily="2"/>
                <a:cs typeface="Tahoma" pitchFamily="2"/>
              </a:defRPr>
            </a:lvl4pPr>
            <a:lvl5pPr marL="1656000" marR="0" lvl="4" indent="-432000" algn="l">
              <a:spcBef>
                <a:spcPts val="0"/>
              </a:spcBef>
              <a:spcAft>
                <a:spcPts val="0"/>
              </a:spcAft>
              <a:buClr>
                <a:srgbClr val="FF9966"/>
              </a:buClr>
              <a:buSzPct val="75000"/>
              <a:buFont typeface="StarSymbol"/>
              <a:buChar char="●"/>
              <a:defRPr lang="tr-TR" sz="1720" b="0" i="0" u="none" strike="noStrike">
                <a:ln>
                  <a:noFill/>
                </a:ln>
                <a:solidFill>
                  <a:srgbClr val="99CCFF"/>
                </a:solidFill>
                <a:latin typeface="Albany" pitchFamily="18"/>
                <a:ea typeface="Arial Unicode MS" pitchFamily="2"/>
                <a:cs typeface="Tahoma" pitchFamily="2"/>
              </a:defRPr>
            </a:lvl5pPr>
            <a:lvl6pPr marL="1944000" marR="0" lvl="5" indent="-432000" algn="l">
              <a:spcBef>
                <a:spcPts val="0"/>
              </a:spcBef>
              <a:spcAft>
                <a:spcPts val="0"/>
              </a:spcAft>
              <a:buClr>
                <a:srgbClr val="FF9966"/>
              </a:buClr>
              <a:buSzPct val="75000"/>
              <a:buFont typeface="StarSymbol"/>
              <a:buChar char="●"/>
              <a:defRPr lang="tr-TR" sz="1720" b="0" i="0" u="none" strike="noStrike">
                <a:ln>
                  <a:noFill/>
                </a:ln>
                <a:solidFill>
                  <a:srgbClr val="99CCFF"/>
                </a:solidFill>
                <a:latin typeface="Albany" pitchFamily="18"/>
                <a:ea typeface="Arial Unicode MS" pitchFamily="2"/>
                <a:cs typeface="Tahoma" pitchFamily="2"/>
              </a:defRPr>
            </a:lvl6pPr>
            <a:lvl7pPr marL="2232000" marR="0" lvl="6" indent="-432000" algn="l">
              <a:spcBef>
                <a:spcPts val="0"/>
              </a:spcBef>
              <a:spcAft>
                <a:spcPts val="0"/>
              </a:spcAft>
              <a:buClr>
                <a:srgbClr val="FF9966"/>
              </a:buClr>
              <a:buSzPct val="75000"/>
              <a:buFont typeface="StarSymbol"/>
              <a:buChar char="●"/>
              <a:defRPr lang="tr-TR" sz="1720" b="0" i="0" u="none" strike="noStrike">
                <a:ln>
                  <a:noFill/>
                </a:ln>
                <a:solidFill>
                  <a:srgbClr val="99CCFF"/>
                </a:solidFill>
                <a:latin typeface="Albany" pitchFamily="18"/>
                <a:ea typeface="Arial Unicode MS" pitchFamily="2"/>
                <a:cs typeface="Tahoma" pitchFamily="2"/>
              </a:defRPr>
            </a:lvl7pPr>
            <a:lvl8pPr marL="2520000" marR="0" lvl="7" indent="-432000" algn="l">
              <a:spcBef>
                <a:spcPts val="0"/>
              </a:spcBef>
              <a:spcAft>
                <a:spcPts val="0"/>
              </a:spcAft>
              <a:buClr>
                <a:srgbClr val="FF9966"/>
              </a:buClr>
              <a:buSzPct val="75000"/>
              <a:buFont typeface="StarSymbol"/>
              <a:buChar char="●"/>
              <a:defRPr lang="tr-TR" sz="1720" b="0" i="0" u="none" strike="noStrike">
                <a:ln>
                  <a:noFill/>
                </a:ln>
                <a:solidFill>
                  <a:srgbClr val="99CCFF"/>
                </a:solidFill>
                <a:latin typeface="Albany" pitchFamily="18"/>
                <a:ea typeface="Arial Unicode MS" pitchFamily="2"/>
                <a:cs typeface="Tahoma" pitchFamily="2"/>
              </a:defRPr>
            </a:lvl8pPr>
            <a:lvl9pPr marL="2808000" marR="0" lvl="8" indent="-432000" algn="l">
              <a:spcBef>
                <a:spcPts val="0"/>
              </a:spcBef>
              <a:spcAft>
                <a:spcPts val="0"/>
              </a:spcAft>
              <a:buClr>
                <a:srgbClr val="FF9966"/>
              </a:buClr>
              <a:buSzPct val="75000"/>
              <a:buFont typeface="StarSymbol"/>
              <a:buChar char="●"/>
              <a:defRPr lang="tr-TR" sz="1720" b="0" i="0" u="none" strike="noStrike">
                <a:ln>
                  <a:noFill/>
                </a:ln>
                <a:solidFill>
                  <a:srgbClr val="99CCFF"/>
                </a:solidFill>
                <a:latin typeface="Albany" pitchFamily="18"/>
                <a:ea typeface="Arial Unicode MS" pitchFamily="2"/>
                <a:cs typeface="Tahoma" pitchFamily="2"/>
              </a:defRPr>
            </a:lvl9pPr>
          </a:lstStyle>
          <a:p>
            <a:pPr lvl="0"/>
            <a:r>
              <a:rPr lang="tr-TR" sz="2000"/>
              <a:t>Sanayi kuruluşlarının konut alanlarıyla iç içe girdiği, kanser vakalarının ise dünya ortalamasının 30 kat üzerinde olduğu belirtilen Kocaeli’nin Dilovası İlçesi’nde yapılan bir araştırmada, doğum yapan annelerin sütünde yüksek dozda ağır metale rastlandı. Araştırmayı yapan Kocaeli Üniversitesi Tıp Fakültesi Halk Sağlığı Ana Bilim Dalı Başkanı Prof. Dr. Onur Hamzaoğlu, annelerin sütünün yanı sıra bebeklerin kakasında da vücutta doğal olarak bulunmaması gereken ağır metaller tespit ettiklerini söyledi.</a:t>
            </a:r>
          </a:p>
        </p:txBody>
      </p:sp>
      <p:pic>
        <p:nvPicPr>
          <p:cNvPr id="4" name="Resim Yer Tutucusu 3"/>
          <p:cNvPicPr>
            <a:picLocks noGrp="1" noChangeAspect="1"/>
          </p:cNvPicPr>
          <p:nvPr>
            <p:ph type="pic" idx="4294967295"/>
          </p:nvPr>
        </p:nvPicPr>
        <p:blipFill>
          <a:blip r:embed="rId3">
            <a:lum/>
            <a:alphaModFix/>
          </a:blip>
          <a:srcRect/>
          <a:stretch>
            <a:fillRect/>
          </a:stretch>
        </p:blipFill>
        <p:spPr>
          <a:xfrm>
            <a:off x="5148163" y="2015951"/>
            <a:ext cx="3987800" cy="2659062"/>
          </a:xfrm>
        </p:spPr>
      </p:pic>
      <p:sp>
        <p:nvSpPr>
          <p:cNvPr id="5" name="Veri Yer Tutucusu 4"/>
          <p:cNvSpPr>
            <a:spLocks noGrp="1"/>
          </p:cNvSpPr>
          <p:nvPr>
            <p:ph type="dt" sz="half" idx="10"/>
          </p:nvPr>
        </p:nvSpPr>
        <p:spPr/>
        <p:txBody>
          <a:bodyPr/>
          <a:lstStyle/>
          <a:p>
            <a:fld id="{A7705919-B03B-4E52-904F-E8D6EC5A1CAA}" type="datetime1">
              <a:rPr lang="en-US" smtClean="0"/>
              <a:t>5/19/2013</a:t>
            </a:fld>
            <a:endParaRPr lang="en-US"/>
          </a:p>
        </p:txBody>
      </p:sp>
      <p:sp>
        <p:nvSpPr>
          <p:cNvPr id="6" name="Slayt Numarası Yer Tutucusu 5"/>
          <p:cNvSpPr>
            <a:spLocks noGrp="1"/>
          </p:cNvSpPr>
          <p:nvPr>
            <p:ph type="sldNum" sz="quarter" idx="12"/>
          </p:nvPr>
        </p:nvSpPr>
        <p:spPr/>
        <p:txBody>
          <a:bodyPr/>
          <a:lstStyle/>
          <a:p>
            <a:fld id="{A3DCDF73-85D2-4237-9B32-053DBDB0C312}" type="slidenum">
              <a:rPr kumimoji="0" lang="en-US" smtClean="0"/>
              <a:t>18</a:t>
            </a:fld>
            <a:endParaRPr kumimoji="0" lang="en-US"/>
          </a:p>
        </p:txBody>
      </p:sp>
    </p:spTree>
  </p:cSld>
  <p:clrMapOvr>
    <a:masterClrMapping/>
  </p:clrMapOvr>
  <p:transition spd="slow">
    <p:wip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name="page19">
    <p:spTree>
      <p:nvGrpSpPr>
        <p:cNvPr id="1" name=""/>
        <p:cNvGrpSpPr/>
        <p:nvPr/>
      </p:nvGrpSpPr>
      <p:grpSpPr>
        <a:xfrm>
          <a:off x="0" y="0"/>
          <a:ext cx="0" cy="0"/>
          <a:chOff x="0" y="0"/>
          <a:chExt cx="0" cy="0"/>
        </a:xfrm>
      </p:grpSpPr>
      <p:sp>
        <p:nvSpPr>
          <p:cNvPr id="3" name="Metin Yer Tutucusu 2"/>
          <p:cNvSpPr txBox="1">
            <a:spLocks noGrp="1"/>
          </p:cNvSpPr>
          <p:nvPr>
            <p:ph type="body" idx="4294967295"/>
          </p:nvPr>
        </p:nvSpPr>
        <p:spPr>
          <a:xfrm>
            <a:off x="827683" y="1151855"/>
            <a:ext cx="8174038" cy="4081462"/>
          </a:xfrm>
        </p:spPr>
        <p:txBody>
          <a:bodyPr>
            <a:spAutoFit/>
          </a:bodyPr>
          <a:lstStyle>
            <a:defPPr marL="504000" marR="0" lvl="0" indent="-432000" algn="l">
              <a:spcBef>
                <a:spcPts val="0"/>
              </a:spcBef>
              <a:spcAft>
                <a:spcPts val="0"/>
              </a:spcAft>
              <a:buClr>
                <a:srgbClr val="FF9966"/>
              </a:buClr>
              <a:buSzPct val="75000"/>
              <a:buFont typeface="StarSymbol"/>
              <a:buNone/>
              <a:defRPr lang="tr-TR" sz="2740" b="0" i="0" u="none" strike="noStrike">
                <a:ln>
                  <a:noFill/>
                </a:ln>
                <a:solidFill>
                  <a:srgbClr val="E6E6E6"/>
                </a:solidFill>
                <a:latin typeface="Albany" pitchFamily="34"/>
                <a:ea typeface="Arial Unicode MS" pitchFamily="2"/>
                <a:cs typeface="Tahoma" pitchFamily="2"/>
              </a:defRPr>
            </a:defPPr>
            <a:lvl1pPr marL="504000" marR="0" lvl="0" indent="-432000" algn="l">
              <a:spcBef>
                <a:spcPts val="0"/>
              </a:spcBef>
              <a:spcAft>
                <a:spcPts val="0"/>
              </a:spcAft>
              <a:buClr>
                <a:srgbClr val="FF9966"/>
              </a:buClr>
              <a:buSzPct val="75000"/>
              <a:buFont typeface="StarSymbol"/>
              <a:buChar char="➲"/>
              <a:defRPr lang="tr-TR" sz="2740" b="0" i="0" u="none" strike="noStrike">
                <a:ln>
                  <a:noFill/>
                </a:ln>
                <a:solidFill>
                  <a:srgbClr val="E6E6E6"/>
                </a:solidFill>
                <a:latin typeface="Albany" pitchFamily="34"/>
                <a:ea typeface="Arial Unicode MS" pitchFamily="2"/>
                <a:cs typeface="Tahoma" pitchFamily="2"/>
              </a:defRPr>
            </a:lvl1pPr>
            <a:lvl2pPr marL="792000" marR="0" lvl="1" indent="-432000" algn="l">
              <a:spcBef>
                <a:spcPts val="0"/>
              </a:spcBef>
              <a:spcAft>
                <a:spcPts val="0"/>
              </a:spcAft>
              <a:buClr>
                <a:srgbClr val="FF9966"/>
              </a:buClr>
              <a:buSzPct val="75000"/>
              <a:buFont typeface="StarSymbol"/>
              <a:buChar char="●"/>
              <a:defRPr lang="tr-TR" sz="2400" b="0" i="0" u="none" strike="noStrike">
                <a:ln>
                  <a:noFill/>
                </a:ln>
                <a:solidFill>
                  <a:srgbClr val="E6E6E6"/>
                </a:solidFill>
                <a:latin typeface="Albany" pitchFamily="34"/>
                <a:ea typeface="Arial Unicode MS" pitchFamily="2"/>
                <a:cs typeface="Tahoma" pitchFamily="2"/>
              </a:defRPr>
            </a:lvl2pPr>
            <a:lvl3pPr marL="1080000" marR="0" lvl="2" indent="-432000" algn="l">
              <a:spcBef>
                <a:spcPts val="0"/>
              </a:spcBef>
              <a:spcAft>
                <a:spcPts val="0"/>
              </a:spcAft>
              <a:buClr>
                <a:srgbClr val="FF9966"/>
              </a:buClr>
              <a:buSzPct val="75000"/>
              <a:buFont typeface="StarSymbol"/>
              <a:buChar char="●"/>
              <a:defRPr lang="tr-TR" sz="2060" b="0" i="0" u="none" strike="noStrike">
                <a:ln>
                  <a:noFill/>
                </a:ln>
                <a:solidFill>
                  <a:srgbClr val="E6E6E6"/>
                </a:solidFill>
                <a:latin typeface="Albany" pitchFamily="34"/>
                <a:ea typeface="Arial Unicode MS" pitchFamily="2"/>
                <a:cs typeface="Tahoma" pitchFamily="2"/>
              </a:defRPr>
            </a:lvl3pPr>
            <a:lvl4pPr marL="1368000" marR="0" lvl="3" indent="-432000" algn="l">
              <a:spcBef>
                <a:spcPts val="0"/>
              </a:spcBef>
              <a:spcAft>
                <a:spcPts val="0"/>
              </a:spcAft>
              <a:buClr>
                <a:srgbClr val="FF9966"/>
              </a:buClr>
              <a:buSzPct val="75000"/>
              <a:buFont typeface="StarSymbol"/>
              <a:buChar char="●"/>
              <a:defRPr lang="tr-TR" sz="1720" b="0" i="0" u="none" strike="noStrike">
                <a:ln>
                  <a:noFill/>
                </a:ln>
                <a:solidFill>
                  <a:srgbClr val="E6E6E6"/>
                </a:solidFill>
                <a:latin typeface="Albany" pitchFamily="34"/>
                <a:ea typeface="Arial Unicode MS" pitchFamily="2"/>
                <a:cs typeface="Tahoma" pitchFamily="2"/>
              </a:defRPr>
            </a:lvl4pPr>
            <a:lvl5pPr marL="1656000" marR="0" lvl="4" indent="-432000" algn="l">
              <a:spcBef>
                <a:spcPts val="0"/>
              </a:spcBef>
              <a:spcAft>
                <a:spcPts val="0"/>
              </a:spcAft>
              <a:buClr>
                <a:srgbClr val="FF9966"/>
              </a:buClr>
              <a:buSzPct val="75000"/>
              <a:buFont typeface="StarSymbol"/>
              <a:buChar char="●"/>
              <a:defRPr lang="tr-TR" sz="1720" b="0" i="0" u="none" strike="noStrike">
                <a:ln>
                  <a:noFill/>
                </a:ln>
                <a:solidFill>
                  <a:srgbClr val="99CCFF"/>
                </a:solidFill>
                <a:latin typeface="Albany" pitchFamily="18"/>
                <a:ea typeface="Arial Unicode MS" pitchFamily="2"/>
                <a:cs typeface="Tahoma" pitchFamily="2"/>
              </a:defRPr>
            </a:lvl5pPr>
            <a:lvl6pPr marL="1944000" marR="0" lvl="5" indent="-432000" algn="l">
              <a:spcBef>
                <a:spcPts val="0"/>
              </a:spcBef>
              <a:spcAft>
                <a:spcPts val="0"/>
              </a:spcAft>
              <a:buClr>
                <a:srgbClr val="FF9966"/>
              </a:buClr>
              <a:buSzPct val="75000"/>
              <a:buFont typeface="StarSymbol"/>
              <a:buChar char="●"/>
              <a:defRPr lang="tr-TR" sz="1720" b="0" i="0" u="none" strike="noStrike">
                <a:ln>
                  <a:noFill/>
                </a:ln>
                <a:solidFill>
                  <a:srgbClr val="99CCFF"/>
                </a:solidFill>
                <a:latin typeface="Albany" pitchFamily="18"/>
                <a:ea typeface="Arial Unicode MS" pitchFamily="2"/>
                <a:cs typeface="Tahoma" pitchFamily="2"/>
              </a:defRPr>
            </a:lvl6pPr>
            <a:lvl7pPr marL="2232000" marR="0" lvl="6" indent="-432000" algn="l">
              <a:spcBef>
                <a:spcPts val="0"/>
              </a:spcBef>
              <a:spcAft>
                <a:spcPts val="0"/>
              </a:spcAft>
              <a:buClr>
                <a:srgbClr val="FF9966"/>
              </a:buClr>
              <a:buSzPct val="75000"/>
              <a:buFont typeface="StarSymbol"/>
              <a:buChar char="●"/>
              <a:defRPr lang="tr-TR" sz="1720" b="0" i="0" u="none" strike="noStrike">
                <a:ln>
                  <a:noFill/>
                </a:ln>
                <a:solidFill>
                  <a:srgbClr val="99CCFF"/>
                </a:solidFill>
                <a:latin typeface="Albany" pitchFamily="18"/>
                <a:ea typeface="Arial Unicode MS" pitchFamily="2"/>
                <a:cs typeface="Tahoma" pitchFamily="2"/>
              </a:defRPr>
            </a:lvl7pPr>
            <a:lvl8pPr marL="2520000" marR="0" lvl="7" indent="-432000" algn="l">
              <a:spcBef>
                <a:spcPts val="0"/>
              </a:spcBef>
              <a:spcAft>
                <a:spcPts val="0"/>
              </a:spcAft>
              <a:buClr>
                <a:srgbClr val="FF9966"/>
              </a:buClr>
              <a:buSzPct val="75000"/>
              <a:buFont typeface="StarSymbol"/>
              <a:buChar char="●"/>
              <a:defRPr lang="tr-TR" sz="1720" b="0" i="0" u="none" strike="noStrike">
                <a:ln>
                  <a:noFill/>
                </a:ln>
                <a:solidFill>
                  <a:srgbClr val="99CCFF"/>
                </a:solidFill>
                <a:latin typeface="Albany" pitchFamily="18"/>
                <a:ea typeface="Arial Unicode MS" pitchFamily="2"/>
                <a:cs typeface="Tahoma" pitchFamily="2"/>
              </a:defRPr>
            </a:lvl8pPr>
            <a:lvl9pPr marL="2808000" marR="0" lvl="8" indent="-432000" algn="l">
              <a:spcBef>
                <a:spcPts val="0"/>
              </a:spcBef>
              <a:spcAft>
                <a:spcPts val="0"/>
              </a:spcAft>
              <a:buClr>
                <a:srgbClr val="FF9966"/>
              </a:buClr>
              <a:buSzPct val="75000"/>
              <a:buFont typeface="StarSymbol"/>
              <a:buChar char="●"/>
              <a:defRPr lang="tr-TR" sz="1720" b="0" i="0" u="none" strike="noStrike">
                <a:ln>
                  <a:noFill/>
                </a:ln>
                <a:solidFill>
                  <a:srgbClr val="99CCFF"/>
                </a:solidFill>
                <a:latin typeface="Albany" pitchFamily="18"/>
                <a:ea typeface="Arial Unicode MS" pitchFamily="2"/>
                <a:cs typeface="Tahoma" pitchFamily="2"/>
              </a:defRPr>
            </a:lvl9pPr>
          </a:lstStyle>
          <a:p>
            <a:pPr lvl="0" algn="ctr"/>
            <a:r>
              <a:rPr lang="tr-TR" dirty="0"/>
              <a:t> </a:t>
            </a:r>
            <a:r>
              <a:rPr lang="tr-TR" sz="5400" dirty="0"/>
              <a:t>Günümüzün endüstriyel toplumunda bu durumdan kaçış imkanı ne yazık ki, yok gibi görünmektedir.</a:t>
            </a:r>
          </a:p>
        </p:txBody>
      </p:sp>
      <p:sp>
        <p:nvSpPr>
          <p:cNvPr id="2" name="Veri Yer Tutucusu 1"/>
          <p:cNvSpPr>
            <a:spLocks noGrp="1"/>
          </p:cNvSpPr>
          <p:nvPr>
            <p:ph type="dt" sz="half" idx="10"/>
          </p:nvPr>
        </p:nvSpPr>
        <p:spPr/>
        <p:txBody>
          <a:bodyPr/>
          <a:lstStyle/>
          <a:p>
            <a:fld id="{4B4CD9DD-6B7D-4615-A073-79D63ECCBE8C}" type="datetime1">
              <a:rPr lang="en-US" smtClean="0"/>
              <a:t>5/19/2013</a:t>
            </a:fld>
            <a:endParaRPr lang="en-US"/>
          </a:p>
        </p:txBody>
      </p:sp>
      <p:sp>
        <p:nvSpPr>
          <p:cNvPr id="4" name="Slayt Numarası Yer Tutucusu 3"/>
          <p:cNvSpPr>
            <a:spLocks noGrp="1"/>
          </p:cNvSpPr>
          <p:nvPr>
            <p:ph type="sldNum" sz="quarter" idx="12"/>
          </p:nvPr>
        </p:nvSpPr>
        <p:spPr/>
        <p:txBody>
          <a:bodyPr/>
          <a:lstStyle/>
          <a:p>
            <a:fld id="{A3DCDF73-85D2-4237-9B32-053DBDB0C312}" type="slidenum">
              <a:rPr kumimoji="0" lang="en-US" smtClean="0"/>
              <a:t>19</a:t>
            </a:fld>
            <a:endParaRPr kumimoji="0" lang="en-US"/>
          </a:p>
        </p:txBody>
      </p:sp>
    </p:spTree>
  </p:cSld>
  <p:clrMapOvr>
    <a:masterClrMapping/>
  </p:clrMapOvr>
  <p:transition spd="slow">
    <p:wip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name="page2">
    <p:spTree>
      <p:nvGrpSpPr>
        <p:cNvPr id="1" name=""/>
        <p:cNvGrpSpPr/>
        <p:nvPr/>
      </p:nvGrpSpPr>
      <p:grpSpPr>
        <a:xfrm>
          <a:off x="0" y="0"/>
          <a:ext cx="0" cy="0"/>
          <a:chOff x="0" y="0"/>
          <a:chExt cx="0" cy="0"/>
        </a:xfrm>
      </p:grpSpPr>
      <p:sp>
        <p:nvSpPr>
          <p:cNvPr id="3" name="Alt Başlık 2"/>
          <p:cNvSpPr txBox="1">
            <a:spLocks noGrp="1"/>
          </p:cNvSpPr>
          <p:nvPr>
            <p:ph type="subTitle" idx="4294967295"/>
          </p:nvPr>
        </p:nvSpPr>
        <p:spPr>
          <a:xfrm>
            <a:off x="971699" y="2442889"/>
            <a:ext cx="8174038" cy="923330"/>
          </a:xfrm>
        </p:spPr>
        <p:txBody>
          <a:bodyPr anchor="ctr">
            <a:spAutoFit/>
          </a:bodyPr>
          <a:lstStyle>
            <a:defPPr lvl="0">
              <a:buClr>
                <a:srgbClr val="000000"/>
              </a:buClr>
              <a:buSzPct val="45000"/>
              <a:buFont typeface="StarSymbol"/>
              <a:buNone/>
            </a:defPPr>
            <a:lvl1pPr lvl="0">
              <a:buClr>
                <a:srgbClr val="000000"/>
              </a:buClr>
              <a:buSzPct val="45000"/>
              <a:buFont typeface="StarSymbol"/>
              <a:buChar char="●"/>
            </a:lvl1pPr>
            <a:lvl2pPr lvl="1">
              <a:buClr>
                <a:srgbClr val="000000"/>
              </a:buClr>
              <a:buSzPct val="45000"/>
              <a:buFont typeface="StarSymbol"/>
              <a:buChar char="●"/>
            </a:lvl2pPr>
            <a:lvl3pPr lvl="2">
              <a:buClr>
                <a:srgbClr val="000000"/>
              </a:buClr>
              <a:buSzPct val="45000"/>
              <a:buFont typeface="StarSymbol"/>
              <a:buChar char="●"/>
            </a:lvl3pPr>
            <a:lvl4pPr lvl="3">
              <a:buClr>
                <a:srgbClr val="000000"/>
              </a:buClr>
              <a:buSzPct val="45000"/>
              <a:buFont typeface="StarSymbol"/>
              <a:buChar char="●"/>
            </a:lvl4pPr>
            <a:lvl5pPr lvl="4">
              <a:buClr>
                <a:srgbClr val="000000"/>
              </a:buClr>
              <a:buSzPct val="45000"/>
              <a:buFont typeface="StarSymbol"/>
              <a:buChar char="●"/>
            </a:lvl5pPr>
            <a:lvl6pPr lvl="5">
              <a:buClr>
                <a:srgbClr val="000000"/>
              </a:buClr>
              <a:buSzPct val="45000"/>
              <a:buFont typeface="StarSymbol"/>
              <a:buChar char="●"/>
            </a:lvl6pPr>
            <a:lvl7pPr lvl="6">
              <a:buClr>
                <a:srgbClr val="000000"/>
              </a:buClr>
              <a:buSzPct val="45000"/>
              <a:buFont typeface="StarSymbol"/>
              <a:buChar char="●"/>
            </a:lvl7pPr>
            <a:lvl8pPr lvl="7">
              <a:buClr>
                <a:srgbClr val="000000"/>
              </a:buClr>
              <a:buSzPct val="45000"/>
              <a:buFont typeface="StarSymbol"/>
              <a:buChar char="●"/>
            </a:lvl8pPr>
            <a:lvl9pPr lvl="8">
              <a:buClr>
                <a:srgbClr val="000000"/>
              </a:buClr>
              <a:buSzPct val="45000"/>
              <a:buFont typeface="StarSymbol"/>
              <a:buChar char="●"/>
            </a:lvl9pPr>
          </a:lstStyle>
          <a:p>
            <a:pPr marL="0" lvl="0" indent="0" algn="ctr">
              <a:buNone/>
            </a:pPr>
            <a:r>
              <a:rPr lang="tr-TR" sz="5400" dirty="0">
                <a:latin typeface="Thorndale" pitchFamily="18"/>
              </a:rPr>
              <a:t>AĞIR METAL NEDİR?</a:t>
            </a:r>
          </a:p>
        </p:txBody>
      </p:sp>
      <p:sp>
        <p:nvSpPr>
          <p:cNvPr id="2" name="Veri Yer Tutucusu 1"/>
          <p:cNvSpPr>
            <a:spLocks noGrp="1"/>
          </p:cNvSpPr>
          <p:nvPr>
            <p:ph type="dt" sz="half" idx="10"/>
          </p:nvPr>
        </p:nvSpPr>
        <p:spPr/>
        <p:txBody>
          <a:bodyPr/>
          <a:lstStyle/>
          <a:p>
            <a:fld id="{47B29172-E900-4C2D-953B-D255854F0477}" type="datetime1">
              <a:rPr lang="en-US" smtClean="0"/>
              <a:t>5/19/2013</a:t>
            </a:fld>
            <a:endParaRPr lang="en-US"/>
          </a:p>
        </p:txBody>
      </p:sp>
      <p:sp>
        <p:nvSpPr>
          <p:cNvPr id="4" name="Slayt Numarası Yer Tutucusu 3"/>
          <p:cNvSpPr>
            <a:spLocks noGrp="1"/>
          </p:cNvSpPr>
          <p:nvPr>
            <p:ph type="sldNum" sz="quarter" idx="12"/>
          </p:nvPr>
        </p:nvSpPr>
        <p:spPr/>
        <p:txBody>
          <a:bodyPr/>
          <a:lstStyle/>
          <a:p>
            <a:fld id="{A3DCDF73-85D2-4237-9B32-053DBDB0C312}" type="slidenum">
              <a:rPr kumimoji="0" lang="en-US" smtClean="0"/>
              <a:t>2</a:t>
            </a:fld>
            <a:endParaRPr kumimoji="0" lang="en-US"/>
          </a:p>
        </p:txBody>
      </p:sp>
    </p:spTree>
  </p:cSld>
  <p:clrMapOvr>
    <a:masterClrMapping/>
  </p:clrMapOvr>
  <p:transition spd="slow">
    <p:wip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name="page20">
    <p:spTree>
      <p:nvGrpSpPr>
        <p:cNvPr id="1" name=""/>
        <p:cNvGrpSpPr/>
        <p:nvPr/>
      </p:nvGrpSpPr>
      <p:grpSpPr>
        <a:xfrm>
          <a:off x="0" y="0"/>
          <a:ext cx="0" cy="0"/>
          <a:chOff x="0" y="0"/>
          <a:chExt cx="0" cy="0"/>
        </a:xfrm>
      </p:grpSpPr>
      <p:sp>
        <p:nvSpPr>
          <p:cNvPr id="3" name="Metin Yer Tutucusu 2"/>
          <p:cNvSpPr txBox="1">
            <a:spLocks noGrp="1"/>
          </p:cNvSpPr>
          <p:nvPr>
            <p:ph type="body" idx="4294967295"/>
          </p:nvPr>
        </p:nvSpPr>
        <p:spPr>
          <a:xfrm>
            <a:off x="0" y="1516063"/>
            <a:ext cx="8747125" cy="4276725"/>
          </a:xfrm>
        </p:spPr>
        <p:txBody>
          <a:bodyPr/>
          <a:lstStyle>
            <a:defPPr marL="504000" marR="0" lvl="0" indent="-432000" algn="l">
              <a:spcBef>
                <a:spcPts val="0"/>
              </a:spcBef>
              <a:spcAft>
                <a:spcPts val="0"/>
              </a:spcAft>
              <a:buClr>
                <a:srgbClr val="FF9966"/>
              </a:buClr>
              <a:buSzPct val="75000"/>
              <a:buFont typeface="StarSymbol"/>
              <a:buNone/>
              <a:defRPr lang="tr-TR" sz="2740" b="0" i="0" u="none" strike="noStrike">
                <a:ln>
                  <a:noFill/>
                </a:ln>
                <a:solidFill>
                  <a:srgbClr val="E6E6E6"/>
                </a:solidFill>
                <a:latin typeface="Albany" pitchFamily="34"/>
                <a:ea typeface="Arial Unicode MS" pitchFamily="2"/>
                <a:cs typeface="Tahoma" pitchFamily="2"/>
              </a:defRPr>
            </a:defPPr>
            <a:lvl1pPr marL="504000" marR="0" lvl="0" indent="-432000" algn="l">
              <a:spcBef>
                <a:spcPts val="0"/>
              </a:spcBef>
              <a:spcAft>
                <a:spcPts val="0"/>
              </a:spcAft>
              <a:buClr>
                <a:srgbClr val="FF9966"/>
              </a:buClr>
              <a:buSzPct val="75000"/>
              <a:buFont typeface="StarSymbol"/>
              <a:buChar char="➲"/>
              <a:defRPr lang="tr-TR" sz="2740" b="0" i="0" u="none" strike="noStrike">
                <a:ln>
                  <a:noFill/>
                </a:ln>
                <a:solidFill>
                  <a:srgbClr val="E6E6E6"/>
                </a:solidFill>
                <a:latin typeface="Albany" pitchFamily="34"/>
                <a:ea typeface="Arial Unicode MS" pitchFamily="2"/>
                <a:cs typeface="Tahoma" pitchFamily="2"/>
              </a:defRPr>
            </a:lvl1pPr>
            <a:lvl2pPr marL="792000" marR="0" lvl="1" indent="-432000" algn="l">
              <a:spcBef>
                <a:spcPts val="0"/>
              </a:spcBef>
              <a:spcAft>
                <a:spcPts val="0"/>
              </a:spcAft>
              <a:buClr>
                <a:srgbClr val="FF9966"/>
              </a:buClr>
              <a:buSzPct val="75000"/>
              <a:buFont typeface="StarSymbol"/>
              <a:buChar char="●"/>
              <a:defRPr lang="tr-TR" sz="2400" b="0" i="0" u="none" strike="noStrike">
                <a:ln>
                  <a:noFill/>
                </a:ln>
                <a:solidFill>
                  <a:srgbClr val="E6E6E6"/>
                </a:solidFill>
                <a:latin typeface="Albany" pitchFamily="34"/>
                <a:ea typeface="Arial Unicode MS" pitchFamily="2"/>
                <a:cs typeface="Tahoma" pitchFamily="2"/>
              </a:defRPr>
            </a:lvl2pPr>
            <a:lvl3pPr marL="1080000" marR="0" lvl="2" indent="-432000" algn="l">
              <a:spcBef>
                <a:spcPts val="0"/>
              </a:spcBef>
              <a:spcAft>
                <a:spcPts val="0"/>
              </a:spcAft>
              <a:buClr>
                <a:srgbClr val="FF9966"/>
              </a:buClr>
              <a:buSzPct val="75000"/>
              <a:buFont typeface="StarSymbol"/>
              <a:buChar char="●"/>
              <a:defRPr lang="tr-TR" sz="2060" b="0" i="0" u="none" strike="noStrike">
                <a:ln>
                  <a:noFill/>
                </a:ln>
                <a:solidFill>
                  <a:srgbClr val="E6E6E6"/>
                </a:solidFill>
                <a:latin typeface="Albany" pitchFamily="34"/>
                <a:ea typeface="Arial Unicode MS" pitchFamily="2"/>
                <a:cs typeface="Tahoma" pitchFamily="2"/>
              </a:defRPr>
            </a:lvl3pPr>
            <a:lvl4pPr marL="1368000" marR="0" lvl="3" indent="-432000" algn="l">
              <a:spcBef>
                <a:spcPts val="0"/>
              </a:spcBef>
              <a:spcAft>
                <a:spcPts val="0"/>
              </a:spcAft>
              <a:buClr>
                <a:srgbClr val="FF9966"/>
              </a:buClr>
              <a:buSzPct val="75000"/>
              <a:buFont typeface="StarSymbol"/>
              <a:buChar char="●"/>
              <a:defRPr lang="tr-TR" sz="1720" b="0" i="0" u="none" strike="noStrike">
                <a:ln>
                  <a:noFill/>
                </a:ln>
                <a:solidFill>
                  <a:srgbClr val="E6E6E6"/>
                </a:solidFill>
                <a:latin typeface="Albany" pitchFamily="34"/>
                <a:ea typeface="Arial Unicode MS" pitchFamily="2"/>
                <a:cs typeface="Tahoma" pitchFamily="2"/>
              </a:defRPr>
            </a:lvl4pPr>
            <a:lvl5pPr marL="1656000" marR="0" lvl="4" indent="-432000" algn="l">
              <a:spcBef>
                <a:spcPts val="0"/>
              </a:spcBef>
              <a:spcAft>
                <a:spcPts val="0"/>
              </a:spcAft>
              <a:buClr>
                <a:srgbClr val="FF9966"/>
              </a:buClr>
              <a:buSzPct val="75000"/>
              <a:buFont typeface="StarSymbol"/>
              <a:buChar char="●"/>
              <a:defRPr lang="tr-TR" sz="1720" b="0" i="0" u="none" strike="noStrike">
                <a:ln>
                  <a:noFill/>
                </a:ln>
                <a:solidFill>
                  <a:srgbClr val="99CCFF"/>
                </a:solidFill>
                <a:latin typeface="Albany" pitchFamily="18"/>
                <a:ea typeface="Arial Unicode MS" pitchFamily="2"/>
                <a:cs typeface="Tahoma" pitchFamily="2"/>
              </a:defRPr>
            </a:lvl5pPr>
            <a:lvl6pPr marL="1944000" marR="0" lvl="5" indent="-432000" algn="l">
              <a:spcBef>
                <a:spcPts val="0"/>
              </a:spcBef>
              <a:spcAft>
                <a:spcPts val="0"/>
              </a:spcAft>
              <a:buClr>
                <a:srgbClr val="FF9966"/>
              </a:buClr>
              <a:buSzPct val="75000"/>
              <a:buFont typeface="StarSymbol"/>
              <a:buChar char="●"/>
              <a:defRPr lang="tr-TR" sz="1720" b="0" i="0" u="none" strike="noStrike">
                <a:ln>
                  <a:noFill/>
                </a:ln>
                <a:solidFill>
                  <a:srgbClr val="99CCFF"/>
                </a:solidFill>
                <a:latin typeface="Albany" pitchFamily="18"/>
                <a:ea typeface="Arial Unicode MS" pitchFamily="2"/>
                <a:cs typeface="Tahoma" pitchFamily="2"/>
              </a:defRPr>
            </a:lvl6pPr>
            <a:lvl7pPr marL="2232000" marR="0" lvl="6" indent="-432000" algn="l">
              <a:spcBef>
                <a:spcPts val="0"/>
              </a:spcBef>
              <a:spcAft>
                <a:spcPts val="0"/>
              </a:spcAft>
              <a:buClr>
                <a:srgbClr val="FF9966"/>
              </a:buClr>
              <a:buSzPct val="75000"/>
              <a:buFont typeface="StarSymbol"/>
              <a:buChar char="●"/>
              <a:defRPr lang="tr-TR" sz="1720" b="0" i="0" u="none" strike="noStrike">
                <a:ln>
                  <a:noFill/>
                </a:ln>
                <a:solidFill>
                  <a:srgbClr val="99CCFF"/>
                </a:solidFill>
                <a:latin typeface="Albany" pitchFamily="18"/>
                <a:ea typeface="Arial Unicode MS" pitchFamily="2"/>
                <a:cs typeface="Tahoma" pitchFamily="2"/>
              </a:defRPr>
            </a:lvl7pPr>
            <a:lvl8pPr marL="2520000" marR="0" lvl="7" indent="-432000" algn="l">
              <a:spcBef>
                <a:spcPts val="0"/>
              </a:spcBef>
              <a:spcAft>
                <a:spcPts val="0"/>
              </a:spcAft>
              <a:buClr>
                <a:srgbClr val="FF9966"/>
              </a:buClr>
              <a:buSzPct val="75000"/>
              <a:buFont typeface="StarSymbol"/>
              <a:buChar char="●"/>
              <a:defRPr lang="tr-TR" sz="1720" b="0" i="0" u="none" strike="noStrike">
                <a:ln>
                  <a:noFill/>
                </a:ln>
                <a:solidFill>
                  <a:srgbClr val="99CCFF"/>
                </a:solidFill>
                <a:latin typeface="Albany" pitchFamily="18"/>
                <a:ea typeface="Arial Unicode MS" pitchFamily="2"/>
                <a:cs typeface="Tahoma" pitchFamily="2"/>
              </a:defRPr>
            </a:lvl8pPr>
            <a:lvl9pPr marL="2808000" marR="0" lvl="8" indent="-432000" algn="l">
              <a:spcBef>
                <a:spcPts val="0"/>
              </a:spcBef>
              <a:spcAft>
                <a:spcPts val="0"/>
              </a:spcAft>
              <a:buClr>
                <a:srgbClr val="FF9966"/>
              </a:buClr>
              <a:buSzPct val="75000"/>
              <a:buFont typeface="StarSymbol"/>
              <a:buChar char="●"/>
              <a:defRPr lang="tr-TR" sz="1720" b="0" i="0" u="none" strike="noStrike">
                <a:ln>
                  <a:noFill/>
                </a:ln>
                <a:solidFill>
                  <a:srgbClr val="99CCFF"/>
                </a:solidFill>
                <a:latin typeface="Albany" pitchFamily="18"/>
                <a:ea typeface="Arial Unicode MS" pitchFamily="2"/>
                <a:cs typeface="Tahoma" pitchFamily="2"/>
              </a:defRPr>
            </a:lvl9pPr>
          </a:lstStyle>
          <a:p>
            <a:pPr lvl="0" algn="ctr">
              <a:buSzPct val="45000"/>
              <a:buChar char="•"/>
            </a:pPr>
            <a:r>
              <a:rPr lang="tr-TR" sz="2800">
                <a:latin typeface="ArialMT" pitchFamily="32"/>
              </a:rPr>
              <a:t>Ağır metaller vücuda girdiklerinde çinko, bakır,</a:t>
            </a:r>
          </a:p>
          <a:p>
            <a:pPr lvl="0" algn="ctr">
              <a:buNone/>
            </a:pPr>
            <a:r>
              <a:rPr lang="tr-TR" sz="2800">
                <a:latin typeface="ArialMT" pitchFamily="32"/>
              </a:rPr>
              <a:t>magnezyum ve kalsiyum gibi temel minerallerle</a:t>
            </a:r>
          </a:p>
          <a:p>
            <a:pPr lvl="0" algn="ctr">
              <a:buNone/>
            </a:pPr>
            <a:r>
              <a:rPr lang="tr-TR" sz="2800">
                <a:latin typeface="ArialMT" pitchFamily="32"/>
              </a:rPr>
              <a:t>mücadele içine girer ve onların yerini alır ve</a:t>
            </a:r>
          </a:p>
          <a:p>
            <a:pPr lvl="0" algn="ctr">
              <a:buNone/>
            </a:pPr>
            <a:r>
              <a:rPr lang="tr-TR" sz="2800">
                <a:latin typeface="ArialMT" pitchFamily="32"/>
              </a:rPr>
              <a:t>organların sistem fonksiyonlarını engeller.</a:t>
            </a:r>
          </a:p>
          <a:p>
            <a:pPr lvl="0">
              <a:buNone/>
            </a:pPr>
            <a:endParaRPr lang="tr-TR" sz="2400">
              <a:latin typeface="ArialMT" pitchFamily="32"/>
            </a:endParaRPr>
          </a:p>
        </p:txBody>
      </p:sp>
      <p:sp>
        <p:nvSpPr>
          <p:cNvPr id="2" name="Veri Yer Tutucusu 1"/>
          <p:cNvSpPr>
            <a:spLocks noGrp="1"/>
          </p:cNvSpPr>
          <p:nvPr>
            <p:ph type="dt" sz="half" idx="10"/>
          </p:nvPr>
        </p:nvSpPr>
        <p:spPr/>
        <p:txBody>
          <a:bodyPr/>
          <a:lstStyle/>
          <a:p>
            <a:fld id="{4BB9C6BB-27DE-4E65-8361-7CD51D452F88}" type="datetime1">
              <a:rPr lang="en-US" smtClean="0"/>
              <a:t>5/19/2013</a:t>
            </a:fld>
            <a:endParaRPr lang="en-US"/>
          </a:p>
        </p:txBody>
      </p:sp>
      <p:sp>
        <p:nvSpPr>
          <p:cNvPr id="4" name="Slayt Numarası Yer Tutucusu 3"/>
          <p:cNvSpPr>
            <a:spLocks noGrp="1"/>
          </p:cNvSpPr>
          <p:nvPr>
            <p:ph type="sldNum" sz="quarter" idx="12"/>
          </p:nvPr>
        </p:nvSpPr>
        <p:spPr/>
        <p:txBody>
          <a:bodyPr/>
          <a:lstStyle/>
          <a:p>
            <a:fld id="{A3DCDF73-85D2-4237-9B32-053DBDB0C312}" type="slidenum">
              <a:rPr kumimoji="0" lang="en-US" smtClean="0"/>
              <a:t>20</a:t>
            </a:fld>
            <a:endParaRPr kumimoji="0" lang="en-US"/>
          </a:p>
        </p:txBody>
      </p:sp>
    </p:spTree>
  </p:cSld>
  <p:clrMapOvr>
    <a:masterClrMapping/>
  </p:clrMapOvr>
  <p:transition spd="slow">
    <p:wip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name="page21">
    <p:spTree>
      <p:nvGrpSpPr>
        <p:cNvPr id="1" name=""/>
        <p:cNvGrpSpPr/>
        <p:nvPr/>
      </p:nvGrpSpPr>
      <p:grpSpPr>
        <a:xfrm>
          <a:off x="0" y="0"/>
          <a:ext cx="0" cy="0"/>
          <a:chOff x="0" y="0"/>
          <a:chExt cx="0" cy="0"/>
        </a:xfrm>
      </p:grpSpPr>
      <p:sp>
        <p:nvSpPr>
          <p:cNvPr id="2" name="Başlık 1"/>
          <p:cNvSpPr txBox="1">
            <a:spLocks noGrp="1"/>
          </p:cNvSpPr>
          <p:nvPr>
            <p:ph type="title" idx="4294967295"/>
          </p:nvPr>
        </p:nvSpPr>
        <p:spPr>
          <a:xfrm>
            <a:off x="1115715" y="647799"/>
            <a:ext cx="8301038" cy="1081087"/>
          </a:xfrm>
        </p:spPr>
        <p:txBody>
          <a:bodyPr>
            <a:spAutoFit/>
          </a:bodyPr>
          <a:lstStyle>
            <a:defPPr lvl="0">
              <a:buClr>
                <a:srgbClr val="000000"/>
              </a:buClr>
              <a:buSzPct val="45000"/>
              <a:buFont typeface="StarSymbol"/>
              <a:buNone/>
            </a:defPPr>
            <a:lvl1pPr lvl="0">
              <a:buClr>
                <a:srgbClr val="000000"/>
              </a:buClr>
              <a:buSzPct val="45000"/>
              <a:buFont typeface="StarSymbol"/>
              <a:buChar char=""/>
            </a:lvl1pPr>
            <a:lvl2pPr lvl="1">
              <a:buClr>
                <a:srgbClr val="000000"/>
              </a:buClr>
              <a:buSzPct val="45000"/>
              <a:buFont typeface="StarSymbol"/>
              <a:buChar char=""/>
            </a:lvl2pPr>
            <a:lvl3pPr lvl="2">
              <a:buClr>
                <a:srgbClr val="000000"/>
              </a:buClr>
              <a:buSzPct val="45000"/>
              <a:buFont typeface="StarSymbol"/>
              <a:buChar char=""/>
            </a:lvl3pPr>
            <a:lvl4pPr lvl="3">
              <a:buClr>
                <a:srgbClr val="000000"/>
              </a:buClr>
              <a:buSzPct val="45000"/>
              <a:buFont typeface="StarSymbol"/>
              <a:buChar char=""/>
            </a:lvl4pPr>
            <a:lvl5pPr lvl="4">
              <a:buClr>
                <a:srgbClr val="000000"/>
              </a:buClr>
              <a:buSzPct val="45000"/>
              <a:buFont typeface="StarSymbol"/>
              <a:buChar char=""/>
            </a:lvl5pPr>
            <a:lvl6pPr lvl="5">
              <a:buClr>
                <a:srgbClr val="000000"/>
              </a:buClr>
              <a:buSzPct val="45000"/>
              <a:buFont typeface="StarSymbol"/>
              <a:buChar char=""/>
            </a:lvl6pPr>
            <a:lvl7pPr lvl="6">
              <a:buClr>
                <a:srgbClr val="000000"/>
              </a:buClr>
              <a:buSzPct val="45000"/>
              <a:buFont typeface="StarSymbol"/>
              <a:buChar char=""/>
            </a:lvl7pPr>
            <a:lvl8pPr lvl="7">
              <a:buClr>
                <a:srgbClr val="000000"/>
              </a:buClr>
              <a:buSzPct val="45000"/>
              <a:buFont typeface="StarSymbol"/>
              <a:buChar char=""/>
            </a:lvl8pPr>
            <a:lvl9pPr lvl="8">
              <a:buClr>
                <a:srgbClr val="000000"/>
              </a:buClr>
              <a:buSzPct val="45000"/>
              <a:buFont typeface="StarSymbol"/>
              <a:buChar char=""/>
            </a:lvl9pPr>
          </a:lstStyle>
          <a:p>
            <a:pPr lvl="0">
              <a:buNone/>
            </a:pPr>
            <a:r>
              <a:rPr lang="tr-TR" dirty="0"/>
              <a:t>Ağır metal zehirlenmesinin belirtileri:</a:t>
            </a:r>
          </a:p>
        </p:txBody>
      </p:sp>
      <p:sp>
        <p:nvSpPr>
          <p:cNvPr id="3" name="Metin Yer Tutucusu 2"/>
          <p:cNvSpPr txBox="1">
            <a:spLocks noGrp="1"/>
          </p:cNvSpPr>
          <p:nvPr>
            <p:ph type="body" idx="4294967295"/>
          </p:nvPr>
        </p:nvSpPr>
        <p:spPr>
          <a:xfrm>
            <a:off x="1043707" y="1799927"/>
            <a:ext cx="8174038" cy="4081462"/>
          </a:xfrm>
        </p:spPr>
        <p:txBody>
          <a:bodyPr>
            <a:spAutoFit/>
          </a:bodyPr>
          <a:lstStyle>
            <a:defPPr marL="504000" marR="0" lvl="0" indent="-432000" algn="l">
              <a:spcBef>
                <a:spcPts val="0"/>
              </a:spcBef>
              <a:spcAft>
                <a:spcPts val="0"/>
              </a:spcAft>
              <a:buClr>
                <a:srgbClr val="FF9966"/>
              </a:buClr>
              <a:buSzPct val="75000"/>
              <a:buFont typeface="StarSymbol"/>
              <a:buNone/>
              <a:defRPr lang="tr-TR" sz="2740" b="0" i="0" u="none" strike="noStrike">
                <a:ln>
                  <a:noFill/>
                </a:ln>
                <a:solidFill>
                  <a:srgbClr val="E6E6E6"/>
                </a:solidFill>
                <a:latin typeface="Albany" pitchFamily="34"/>
                <a:ea typeface="Arial Unicode MS" pitchFamily="2"/>
                <a:cs typeface="Tahoma" pitchFamily="2"/>
              </a:defRPr>
            </a:defPPr>
            <a:lvl1pPr marL="504000" marR="0" lvl="0" indent="-432000" algn="l">
              <a:spcBef>
                <a:spcPts val="0"/>
              </a:spcBef>
              <a:spcAft>
                <a:spcPts val="0"/>
              </a:spcAft>
              <a:buClr>
                <a:srgbClr val="FF9966"/>
              </a:buClr>
              <a:buSzPct val="75000"/>
              <a:buFont typeface="StarSymbol"/>
              <a:buChar char="➲"/>
              <a:defRPr lang="tr-TR" sz="2740" b="0" i="0" u="none" strike="noStrike">
                <a:ln>
                  <a:noFill/>
                </a:ln>
                <a:solidFill>
                  <a:srgbClr val="E6E6E6"/>
                </a:solidFill>
                <a:latin typeface="Albany" pitchFamily="34"/>
                <a:ea typeface="Arial Unicode MS" pitchFamily="2"/>
                <a:cs typeface="Tahoma" pitchFamily="2"/>
              </a:defRPr>
            </a:lvl1pPr>
            <a:lvl2pPr marL="792000" marR="0" lvl="1" indent="-432000" algn="l">
              <a:spcBef>
                <a:spcPts val="0"/>
              </a:spcBef>
              <a:spcAft>
                <a:spcPts val="0"/>
              </a:spcAft>
              <a:buClr>
                <a:srgbClr val="FF9966"/>
              </a:buClr>
              <a:buSzPct val="75000"/>
              <a:buFont typeface="StarSymbol"/>
              <a:buChar char="●"/>
              <a:defRPr lang="tr-TR" sz="2400" b="0" i="0" u="none" strike="noStrike">
                <a:ln>
                  <a:noFill/>
                </a:ln>
                <a:solidFill>
                  <a:srgbClr val="E6E6E6"/>
                </a:solidFill>
                <a:latin typeface="Albany" pitchFamily="34"/>
                <a:ea typeface="Arial Unicode MS" pitchFamily="2"/>
                <a:cs typeface="Tahoma" pitchFamily="2"/>
              </a:defRPr>
            </a:lvl2pPr>
            <a:lvl3pPr marL="1080000" marR="0" lvl="2" indent="-432000" algn="l">
              <a:spcBef>
                <a:spcPts val="0"/>
              </a:spcBef>
              <a:spcAft>
                <a:spcPts val="0"/>
              </a:spcAft>
              <a:buClr>
                <a:srgbClr val="FF9966"/>
              </a:buClr>
              <a:buSzPct val="75000"/>
              <a:buFont typeface="StarSymbol"/>
              <a:buChar char="●"/>
              <a:defRPr lang="tr-TR" sz="2060" b="0" i="0" u="none" strike="noStrike">
                <a:ln>
                  <a:noFill/>
                </a:ln>
                <a:solidFill>
                  <a:srgbClr val="E6E6E6"/>
                </a:solidFill>
                <a:latin typeface="Albany" pitchFamily="34"/>
                <a:ea typeface="Arial Unicode MS" pitchFamily="2"/>
                <a:cs typeface="Tahoma" pitchFamily="2"/>
              </a:defRPr>
            </a:lvl3pPr>
            <a:lvl4pPr marL="1368000" marR="0" lvl="3" indent="-432000" algn="l">
              <a:spcBef>
                <a:spcPts val="0"/>
              </a:spcBef>
              <a:spcAft>
                <a:spcPts val="0"/>
              </a:spcAft>
              <a:buClr>
                <a:srgbClr val="FF9966"/>
              </a:buClr>
              <a:buSzPct val="75000"/>
              <a:buFont typeface="StarSymbol"/>
              <a:buChar char="●"/>
              <a:defRPr lang="tr-TR" sz="1720" b="0" i="0" u="none" strike="noStrike">
                <a:ln>
                  <a:noFill/>
                </a:ln>
                <a:solidFill>
                  <a:srgbClr val="E6E6E6"/>
                </a:solidFill>
                <a:latin typeface="Albany" pitchFamily="34"/>
                <a:ea typeface="Arial Unicode MS" pitchFamily="2"/>
                <a:cs typeface="Tahoma" pitchFamily="2"/>
              </a:defRPr>
            </a:lvl4pPr>
            <a:lvl5pPr marL="1656000" marR="0" lvl="4" indent="-432000" algn="l">
              <a:spcBef>
                <a:spcPts val="0"/>
              </a:spcBef>
              <a:spcAft>
                <a:spcPts val="0"/>
              </a:spcAft>
              <a:buClr>
                <a:srgbClr val="FF9966"/>
              </a:buClr>
              <a:buSzPct val="75000"/>
              <a:buFont typeface="StarSymbol"/>
              <a:buChar char="●"/>
              <a:defRPr lang="tr-TR" sz="1720" b="0" i="0" u="none" strike="noStrike">
                <a:ln>
                  <a:noFill/>
                </a:ln>
                <a:solidFill>
                  <a:srgbClr val="99CCFF"/>
                </a:solidFill>
                <a:latin typeface="Albany" pitchFamily="18"/>
                <a:ea typeface="Arial Unicode MS" pitchFamily="2"/>
                <a:cs typeface="Tahoma" pitchFamily="2"/>
              </a:defRPr>
            </a:lvl5pPr>
            <a:lvl6pPr marL="1944000" marR="0" lvl="5" indent="-432000" algn="l">
              <a:spcBef>
                <a:spcPts val="0"/>
              </a:spcBef>
              <a:spcAft>
                <a:spcPts val="0"/>
              </a:spcAft>
              <a:buClr>
                <a:srgbClr val="FF9966"/>
              </a:buClr>
              <a:buSzPct val="75000"/>
              <a:buFont typeface="StarSymbol"/>
              <a:buChar char="●"/>
              <a:defRPr lang="tr-TR" sz="1720" b="0" i="0" u="none" strike="noStrike">
                <a:ln>
                  <a:noFill/>
                </a:ln>
                <a:solidFill>
                  <a:srgbClr val="99CCFF"/>
                </a:solidFill>
                <a:latin typeface="Albany" pitchFamily="18"/>
                <a:ea typeface="Arial Unicode MS" pitchFamily="2"/>
                <a:cs typeface="Tahoma" pitchFamily="2"/>
              </a:defRPr>
            </a:lvl6pPr>
            <a:lvl7pPr marL="2232000" marR="0" lvl="6" indent="-432000" algn="l">
              <a:spcBef>
                <a:spcPts val="0"/>
              </a:spcBef>
              <a:spcAft>
                <a:spcPts val="0"/>
              </a:spcAft>
              <a:buClr>
                <a:srgbClr val="FF9966"/>
              </a:buClr>
              <a:buSzPct val="75000"/>
              <a:buFont typeface="StarSymbol"/>
              <a:buChar char="●"/>
              <a:defRPr lang="tr-TR" sz="1720" b="0" i="0" u="none" strike="noStrike">
                <a:ln>
                  <a:noFill/>
                </a:ln>
                <a:solidFill>
                  <a:srgbClr val="99CCFF"/>
                </a:solidFill>
                <a:latin typeface="Albany" pitchFamily="18"/>
                <a:ea typeface="Arial Unicode MS" pitchFamily="2"/>
                <a:cs typeface="Tahoma" pitchFamily="2"/>
              </a:defRPr>
            </a:lvl7pPr>
            <a:lvl8pPr marL="2520000" marR="0" lvl="7" indent="-432000" algn="l">
              <a:spcBef>
                <a:spcPts val="0"/>
              </a:spcBef>
              <a:spcAft>
                <a:spcPts val="0"/>
              </a:spcAft>
              <a:buClr>
                <a:srgbClr val="FF9966"/>
              </a:buClr>
              <a:buSzPct val="75000"/>
              <a:buFont typeface="StarSymbol"/>
              <a:buChar char="●"/>
              <a:defRPr lang="tr-TR" sz="1720" b="0" i="0" u="none" strike="noStrike">
                <a:ln>
                  <a:noFill/>
                </a:ln>
                <a:solidFill>
                  <a:srgbClr val="99CCFF"/>
                </a:solidFill>
                <a:latin typeface="Albany" pitchFamily="18"/>
                <a:ea typeface="Arial Unicode MS" pitchFamily="2"/>
                <a:cs typeface="Tahoma" pitchFamily="2"/>
              </a:defRPr>
            </a:lvl8pPr>
            <a:lvl9pPr marL="2808000" marR="0" lvl="8" indent="-432000" algn="l">
              <a:spcBef>
                <a:spcPts val="0"/>
              </a:spcBef>
              <a:spcAft>
                <a:spcPts val="0"/>
              </a:spcAft>
              <a:buClr>
                <a:srgbClr val="FF9966"/>
              </a:buClr>
              <a:buSzPct val="75000"/>
              <a:buFont typeface="StarSymbol"/>
              <a:buChar char="●"/>
              <a:defRPr lang="tr-TR" sz="1720" b="0" i="0" u="none" strike="noStrike">
                <a:ln>
                  <a:noFill/>
                </a:ln>
                <a:solidFill>
                  <a:srgbClr val="99CCFF"/>
                </a:solidFill>
                <a:latin typeface="Albany" pitchFamily="18"/>
                <a:ea typeface="Arial Unicode MS" pitchFamily="2"/>
                <a:cs typeface="Tahoma" pitchFamily="2"/>
              </a:defRPr>
            </a:lvl9pPr>
          </a:lstStyle>
          <a:p>
            <a:pPr lvl="0"/>
            <a:r>
              <a:rPr lang="tr-TR" dirty="0"/>
              <a:t>Ağır metal </a:t>
            </a:r>
            <a:r>
              <a:rPr lang="tr-TR" dirty="0" err="1"/>
              <a:t>toksisitesinin</a:t>
            </a:r>
            <a:r>
              <a:rPr lang="tr-TR" dirty="0"/>
              <a:t> erken dönemde özel bir işareti, fark edilebilecek tipik bir belirtisi ne yazık ki yok...</a:t>
            </a:r>
          </a:p>
        </p:txBody>
      </p:sp>
      <p:sp>
        <p:nvSpPr>
          <p:cNvPr id="4" name="Veri Yer Tutucusu 3"/>
          <p:cNvSpPr>
            <a:spLocks noGrp="1"/>
          </p:cNvSpPr>
          <p:nvPr>
            <p:ph type="dt" sz="half" idx="10"/>
          </p:nvPr>
        </p:nvSpPr>
        <p:spPr/>
        <p:txBody>
          <a:bodyPr/>
          <a:lstStyle/>
          <a:p>
            <a:fld id="{30912EBB-06CA-4491-87FA-4E7866AC962D}" type="datetime1">
              <a:rPr lang="en-US" smtClean="0"/>
              <a:t>5/19/2013</a:t>
            </a:fld>
            <a:endParaRPr lang="en-US"/>
          </a:p>
        </p:txBody>
      </p:sp>
      <p:sp>
        <p:nvSpPr>
          <p:cNvPr id="5" name="Slayt Numarası Yer Tutucusu 4"/>
          <p:cNvSpPr>
            <a:spLocks noGrp="1"/>
          </p:cNvSpPr>
          <p:nvPr>
            <p:ph type="sldNum" sz="quarter" idx="12"/>
          </p:nvPr>
        </p:nvSpPr>
        <p:spPr/>
        <p:txBody>
          <a:bodyPr/>
          <a:lstStyle/>
          <a:p>
            <a:fld id="{A3DCDF73-85D2-4237-9B32-053DBDB0C312}" type="slidenum">
              <a:rPr kumimoji="0" lang="en-US" smtClean="0"/>
              <a:t>21</a:t>
            </a:fld>
            <a:endParaRPr kumimoji="0" lang="en-US"/>
          </a:p>
        </p:txBody>
      </p:sp>
    </p:spTree>
  </p:cSld>
  <p:clrMapOvr>
    <a:masterClrMapping/>
  </p:clrMapOvr>
  <p:transition spd="slow">
    <p:wip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name="page22">
    <p:spTree>
      <p:nvGrpSpPr>
        <p:cNvPr id="1" name=""/>
        <p:cNvGrpSpPr/>
        <p:nvPr/>
      </p:nvGrpSpPr>
      <p:grpSpPr>
        <a:xfrm>
          <a:off x="0" y="0"/>
          <a:ext cx="0" cy="0"/>
          <a:chOff x="0" y="0"/>
          <a:chExt cx="0" cy="0"/>
        </a:xfrm>
      </p:grpSpPr>
      <p:sp>
        <p:nvSpPr>
          <p:cNvPr id="2" name="Başlık 1"/>
          <p:cNvSpPr txBox="1">
            <a:spLocks noGrp="1"/>
          </p:cNvSpPr>
          <p:nvPr>
            <p:ph type="title" idx="4294967295"/>
          </p:nvPr>
        </p:nvSpPr>
        <p:spPr>
          <a:xfrm>
            <a:off x="959186" y="503783"/>
            <a:ext cx="8747125" cy="1081087"/>
          </a:xfrm>
        </p:spPr>
        <p:txBody>
          <a:bodyPr>
            <a:normAutofit fontScale="90000"/>
          </a:bodyPr>
          <a:lstStyle>
            <a:defPPr lvl="0">
              <a:buClr>
                <a:srgbClr val="000000"/>
              </a:buClr>
              <a:buSzPct val="45000"/>
              <a:buFont typeface="StarSymbol"/>
              <a:buNone/>
            </a:defPPr>
            <a:lvl1pPr lvl="0">
              <a:buClr>
                <a:srgbClr val="000000"/>
              </a:buClr>
              <a:buSzPct val="45000"/>
              <a:buFont typeface="StarSymbol"/>
              <a:buChar char=""/>
            </a:lvl1pPr>
            <a:lvl2pPr lvl="1">
              <a:buClr>
                <a:srgbClr val="000000"/>
              </a:buClr>
              <a:buSzPct val="45000"/>
              <a:buFont typeface="StarSymbol"/>
              <a:buChar char=""/>
            </a:lvl2pPr>
            <a:lvl3pPr lvl="2">
              <a:buClr>
                <a:srgbClr val="000000"/>
              </a:buClr>
              <a:buSzPct val="45000"/>
              <a:buFont typeface="StarSymbol"/>
              <a:buChar char=""/>
            </a:lvl3pPr>
            <a:lvl4pPr lvl="3">
              <a:buClr>
                <a:srgbClr val="000000"/>
              </a:buClr>
              <a:buSzPct val="45000"/>
              <a:buFont typeface="StarSymbol"/>
              <a:buChar char=""/>
            </a:lvl4pPr>
            <a:lvl5pPr lvl="4">
              <a:buClr>
                <a:srgbClr val="000000"/>
              </a:buClr>
              <a:buSzPct val="45000"/>
              <a:buFont typeface="StarSymbol"/>
              <a:buChar char=""/>
            </a:lvl5pPr>
            <a:lvl6pPr lvl="5">
              <a:buClr>
                <a:srgbClr val="000000"/>
              </a:buClr>
              <a:buSzPct val="45000"/>
              <a:buFont typeface="StarSymbol"/>
              <a:buChar char=""/>
            </a:lvl6pPr>
            <a:lvl7pPr lvl="6">
              <a:buClr>
                <a:srgbClr val="000000"/>
              </a:buClr>
              <a:buSzPct val="45000"/>
              <a:buFont typeface="StarSymbol"/>
              <a:buChar char=""/>
            </a:lvl7pPr>
            <a:lvl8pPr lvl="7">
              <a:buClr>
                <a:srgbClr val="000000"/>
              </a:buClr>
              <a:buSzPct val="45000"/>
              <a:buFont typeface="StarSymbol"/>
              <a:buChar char=""/>
            </a:lvl8pPr>
            <a:lvl9pPr lvl="8">
              <a:buClr>
                <a:srgbClr val="000000"/>
              </a:buClr>
              <a:buSzPct val="45000"/>
              <a:buFont typeface="StarSymbol"/>
              <a:buChar char=""/>
            </a:lvl9pPr>
          </a:lstStyle>
          <a:p>
            <a:pPr lvl="0">
              <a:buNone/>
            </a:pPr>
            <a:r>
              <a:rPr lang="tr-TR" dirty="0"/>
              <a:t>Ağır  Metal Zehirlenmesinin Belirtileri</a:t>
            </a:r>
          </a:p>
        </p:txBody>
      </p:sp>
      <p:sp>
        <p:nvSpPr>
          <p:cNvPr id="3" name="Metin Yer Tutucusu 2"/>
          <p:cNvSpPr txBox="1">
            <a:spLocks noGrp="1"/>
          </p:cNvSpPr>
          <p:nvPr>
            <p:ph type="body" idx="4294967295"/>
          </p:nvPr>
        </p:nvSpPr>
        <p:spPr>
          <a:xfrm>
            <a:off x="1043707" y="1799927"/>
            <a:ext cx="8174038" cy="4081462"/>
          </a:xfrm>
        </p:spPr>
        <p:txBody>
          <a:bodyPr>
            <a:spAutoFit/>
          </a:bodyPr>
          <a:lstStyle>
            <a:defPPr marL="504000" marR="0" lvl="0" indent="-432000" algn="l">
              <a:spcBef>
                <a:spcPts val="0"/>
              </a:spcBef>
              <a:spcAft>
                <a:spcPts val="0"/>
              </a:spcAft>
              <a:buClr>
                <a:srgbClr val="FF9966"/>
              </a:buClr>
              <a:buSzPct val="75000"/>
              <a:buFont typeface="StarSymbol"/>
              <a:buNone/>
              <a:defRPr lang="tr-TR" sz="2740" b="0" i="0" u="none" strike="noStrike">
                <a:ln>
                  <a:noFill/>
                </a:ln>
                <a:solidFill>
                  <a:srgbClr val="E6E6E6"/>
                </a:solidFill>
                <a:latin typeface="Albany" pitchFamily="34"/>
                <a:ea typeface="Arial Unicode MS" pitchFamily="2"/>
                <a:cs typeface="Tahoma" pitchFamily="2"/>
              </a:defRPr>
            </a:defPPr>
            <a:lvl1pPr marL="504000" marR="0" lvl="0" indent="-432000" algn="l">
              <a:spcBef>
                <a:spcPts val="0"/>
              </a:spcBef>
              <a:spcAft>
                <a:spcPts val="0"/>
              </a:spcAft>
              <a:buClr>
                <a:srgbClr val="FF9966"/>
              </a:buClr>
              <a:buSzPct val="75000"/>
              <a:buFont typeface="StarSymbol"/>
              <a:buChar char="➲"/>
              <a:defRPr lang="tr-TR" sz="2740" b="0" i="0" u="none" strike="noStrike">
                <a:ln>
                  <a:noFill/>
                </a:ln>
                <a:solidFill>
                  <a:srgbClr val="E6E6E6"/>
                </a:solidFill>
                <a:latin typeface="Albany" pitchFamily="34"/>
                <a:ea typeface="Arial Unicode MS" pitchFamily="2"/>
                <a:cs typeface="Tahoma" pitchFamily="2"/>
              </a:defRPr>
            </a:lvl1pPr>
            <a:lvl2pPr marL="792000" marR="0" lvl="1" indent="-432000" algn="l">
              <a:spcBef>
                <a:spcPts val="0"/>
              </a:spcBef>
              <a:spcAft>
                <a:spcPts val="0"/>
              </a:spcAft>
              <a:buClr>
                <a:srgbClr val="FF9966"/>
              </a:buClr>
              <a:buSzPct val="75000"/>
              <a:buFont typeface="StarSymbol"/>
              <a:buChar char="●"/>
              <a:defRPr lang="tr-TR" sz="2400" b="0" i="0" u="none" strike="noStrike">
                <a:ln>
                  <a:noFill/>
                </a:ln>
                <a:solidFill>
                  <a:srgbClr val="E6E6E6"/>
                </a:solidFill>
                <a:latin typeface="Albany" pitchFamily="34"/>
                <a:ea typeface="Arial Unicode MS" pitchFamily="2"/>
                <a:cs typeface="Tahoma" pitchFamily="2"/>
              </a:defRPr>
            </a:lvl2pPr>
            <a:lvl3pPr marL="1080000" marR="0" lvl="2" indent="-432000" algn="l">
              <a:spcBef>
                <a:spcPts val="0"/>
              </a:spcBef>
              <a:spcAft>
                <a:spcPts val="0"/>
              </a:spcAft>
              <a:buClr>
                <a:srgbClr val="FF9966"/>
              </a:buClr>
              <a:buSzPct val="75000"/>
              <a:buFont typeface="StarSymbol"/>
              <a:buChar char="●"/>
              <a:defRPr lang="tr-TR" sz="2060" b="0" i="0" u="none" strike="noStrike">
                <a:ln>
                  <a:noFill/>
                </a:ln>
                <a:solidFill>
                  <a:srgbClr val="E6E6E6"/>
                </a:solidFill>
                <a:latin typeface="Albany" pitchFamily="34"/>
                <a:ea typeface="Arial Unicode MS" pitchFamily="2"/>
                <a:cs typeface="Tahoma" pitchFamily="2"/>
              </a:defRPr>
            </a:lvl3pPr>
            <a:lvl4pPr marL="1368000" marR="0" lvl="3" indent="-432000" algn="l">
              <a:spcBef>
                <a:spcPts val="0"/>
              </a:spcBef>
              <a:spcAft>
                <a:spcPts val="0"/>
              </a:spcAft>
              <a:buClr>
                <a:srgbClr val="FF9966"/>
              </a:buClr>
              <a:buSzPct val="75000"/>
              <a:buFont typeface="StarSymbol"/>
              <a:buChar char="●"/>
              <a:defRPr lang="tr-TR" sz="1720" b="0" i="0" u="none" strike="noStrike">
                <a:ln>
                  <a:noFill/>
                </a:ln>
                <a:solidFill>
                  <a:srgbClr val="E6E6E6"/>
                </a:solidFill>
                <a:latin typeface="Albany" pitchFamily="34"/>
                <a:ea typeface="Arial Unicode MS" pitchFamily="2"/>
                <a:cs typeface="Tahoma" pitchFamily="2"/>
              </a:defRPr>
            </a:lvl4pPr>
            <a:lvl5pPr marL="1656000" marR="0" lvl="4" indent="-432000" algn="l">
              <a:spcBef>
                <a:spcPts val="0"/>
              </a:spcBef>
              <a:spcAft>
                <a:spcPts val="0"/>
              </a:spcAft>
              <a:buClr>
                <a:srgbClr val="FF9966"/>
              </a:buClr>
              <a:buSzPct val="75000"/>
              <a:buFont typeface="StarSymbol"/>
              <a:buChar char="●"/>
              <a:defRPr lang="tr-TR" sz="1720" b="0" i="0" u="none" strike="noStrike">
                <a:ln>
                  <a:noFill/>
                </a:ln>
                <a:solidFill>
                  <a:srgbClr val="99CCFF"/>
                </a:solidFill>
                <a:latin typeface="Albany" pitchFamily="18"/>
                <a:ea typeface="Arial Unicode MS" pitchFamily="2"/>
                <a:cs typeface="Tahoma" pitchFamily="2"/>
              </a:defRPr>
            </a:lvl5pPr>
            <a:lvl6pPr marL="1944000" marR="0" lvl="5" indent="-432000" algn="l">
              <a:spcBef>
                <a:spcPts val="0"/>
              </a:spcBef>
              <a:spcAft>
                <a:spcPts val="0"/>
              </a:spcAft>
              <a:buClr>
                <a:srgbClr val="FF9966"/>
              </a:buClr>
              <a:buSzPct val="75000"/>
              <a:buFont typeface="StarSymbol"/>
              <a:buChar char="●"/>
              <a:defRPr lang="tr-TR" sz="1720" b="0" i="0" u="none" strike="noStrike">
                <a:ln>
                  <a:noFill/>
                </a:ln>
                <a:solidFill>
                  <a:srgbClr val="99CCFF"/>
                </a:solidFill>
                <a:latin typeface="Albany" pitchFamily="18"/>
                <a:ea typeface="Arial Unicode MS" pitchFamily="2"/>
                <a:cs typeface="Tahoma" pitchFamily="2"/>
              </a:defRPr>
            </a:lvl6pPr>
            <a:lvl7pPr marL="2232000" marR="0" lvl="6" indent="-432000" algn="l">
              <a:spcBef>
                <a:spcPts val="0"/>
              </a:spcBef>
              <a:spcAft>
                <a:spcPts val="0"/>
              </a:spcAft>
              <a:buClr>
                <a:srgbClr val="FF9966"/>
              </a:buClr>
              <a:buSzPct val="75000"/>
              <a:buFont typeface="StarSymbol"/>
              <a:buChar char="●"/>
              <a:defRPr lang="tr-TR" sz="1720" b="0" i="0" u="none" strike="noStrike">
                <a:ln>
                  <a:noFill/>
                </a:ln>
                <a:solidFill>
                  <a:srgbClr val="99CCFF"/>
                </a:solidFill>
                <a:latin typeface="Albany" pitchFamily="18"/>
                <a:ea typeface="Arial Unicode MS" pitchFamily="2"/>
                <a:cs typeface="Tahoma" pitchFamily="2"/>
              </a:defRPr>
            </a:lvl7pPr>
            <a:lvl8pPr marL="2520000" marR="0" lvl="7" indent="-432000" algn="l">
              <a:spcBef>
                <a:spcPts val="0"/>
              </a:spcBef>
              <a:spcAft>
                <a:spcPts val="0"/>
              </a:spcAft>
              <a:buClr>
                <a:srgbClr val="FF9966"/>
              </a:buClr>
              <a:buSzPct val="75000"/>
              <a:buFont typeface="StarSymbol"/>
              <a:buChar char="●"/>
              <a:defRPr lang="tr-TR" sz="1720" b="0" i="0" u="none" strike="noStrike">
                <a:ln>
                  <a:noFill/>
                </a:ln>
                <a:solidFill>
                  <a:srgbClr val="99CCFF"/>
                </a:solidFill>
                <a:latin typeface="Albany" pitchFamily="18"/>
                <a:ea typeface="Arial Unicode MS" pitchFamily="2"/>
                <a:cs typeface="Tahoma" pitchFamily="2"/>
              </a:defRPr>
            </a:lvl8pPr>
            <a:lvl9pPr marL="2808000" marR="0" lvl="8" indent="-432000" algn="l">
              <a:spcBef>
                <a:spcPts val="0"/>
              </a:spcBef>
              <a:spcAft>
                <a:spcPts val="0"/>
              </a:spcAft>
              <a:buClr>
                <a:srgbClr val="FF9966"/>
              </a:buClr>
              <a:buSzPct val="75000"/>
              <a:buFont typeface="StarSymbol"/>
              <a:buChar char="●"/>
              <a:defRPr lang="tr-TR" sz="1720" b="0" i="0" u="none" strike="noStrike">
                <a:ln>
                  <a:noFill/>
                </a:ln>
                <a:solidFill>
                  <a:srgbClr val="99CCFF"/>
                </a:solidFill>
                <a:latin typeface="Albany" pitchFamily="18"/>
                <a:ea typeface="Arial Unicode MS" pitchFamily="2"/>
                <a:cs typeface="Tahoma" pitchFamily="2"/>
              </a:defRPr>
            </a:lvl9pPr>
          </a:lstStyle>
          <a:p>
            <a:pPr lvl="0"/>
            <a:r>
              <a:rPr lang="tr-TR"/>
              <a:t>İşitme kaybı</a:t>
            </a:r>
          </a:p>
          <a:p>
            <a:pPr lvl="0"/>
            <a:r>
              <a:rPr lang="tr-TR"/>
              <a:t>Zihinsel odaklanma yeteneğinde azalma</a:t>
            </a:r>
          </a:p>
          <a:p>
            <a:pPr lvl="0"/>
            <a:r>
              <a:rPr lang="tr-TR"/>
              <a:t>Kişilik değişiklikleri</a:t>
            </a:r>
          </a:p>
          <a:p>
            <a:pPr lvl="0"/>
            <a:r>
              <a:rPr lang="tr-TR"/>
              <a:t>Parmak uçları başta olmak üzre his duyusunda azalma</a:t>
            </a:r>
          </a:p>
          <a:p>
            <a:pPr lvl="0"/>
            <a:r>
              <a:rPr lang="tr-TR"/>
              <a:t>Bacak krampları</a:t>
            </a:r>
          </a:p>
          <a:p>
            <a:pPr lvl="0"/>
            <a:r>
              <a:rPr lang="tr-TR"/>
              <a:t>Dilde yanma ve ağrı hissi</a:t>
            </a:r>
          </a:p>
          <a:p>
            <a:pPr lvl="0"/>
            <a:r>
              <a:rPr lang="tr-TR"/>
              <a:t>Ağızda  metal tadı</a:t>
            </a:r>
          </a:p>
        </p:txBody>
      </p:sp>
      <p:sp>
        <p:nvSpPr>
          <p:cNvPr id="4" name="Veri Yer Tutucusu 3"/>
          <p:cNvSpPr>
            <a:spLocks noGrp="1"/>
          </p:cNvSpPr>
          <p:nvPr>
            <p:ph type="dt" sz="half" idx="10"/>
          </p:nvPr>
        </p:nvSpPr>
        <p:spPr/>
        <p:txBody>
          <a:bodyPr/>
          <a:lstStyle/>
          <a:p>
            <a:fld id="{93D0F323-3628-4FF7-AF4F-A9CCA6AB7BA0}" type="datetime1">
              <a:rPr lang="en-US" smtClean="0"/>
              <a:t>5/19/2013</a:t>
            </a:fld>
            <a:endParaRPr lang="en-US"/>
          </a:p>
        </p:txBody>
      </p:sp>
      <p:sp>
        <p:nvSpPr>
          <p:cNvPr id="5" name="Slayt Numarası Yer Tutucusu 4"/>
          <p:cNvSpPr>
            <a:spLocks noGrp="1"/>
          </p:cNvSpPr>
          <p:nvPr>
            <p:ph type="sldNum" sz="quarter" idx="12"/>
          </p:nvPr>
        </p:nvSpPr>
        <p:spPr/>
        <p:txBody>
          <a:bodyPr/>
          <a:lstStyle/>
          <a:p>
            <a:fld id="{A3DCDF73-85D2-4237-9B32-053DBDB0C312}" type="slidenum">
              <a:rPr kumimoji="0" lang="en-US" smtClean="0"/>
              <a:t>22</a:t>
            </a:fld>
            <a:endParaRPr kumimoji="0" lang="en-US"/>
          </a:p>
        </p:txBody>
      </p:sp>
    </p:spTree>
  </p:cSld>
  <p:clrMapOvr>
    <a:masterClrMapping/>
  </p:clrMapOvr>
  <p:transition spd="slow">
    <p:wip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name="page23">
    <p:spTree>
      <p:nvGrpSpPr>
        <p:cNvPr id="1" name=""/>
        <p:cNvGrpSpPr/>
        <p:nvPr/>
      </p:nvGrpSpPr>
      <p:grpSpPr>
        <a:xfrm>
          <a:off x="0" y="0"/>
          <a:ext cx="0" cy="0"/>
          <a:chOff x="0" y="0"/>
          <a:chExt cx="0" cy="0"/>
        </a:xfrm>
      </p:grpSpPr>
      <p:sp>
        <p:nvSpPr>
          <p:cNvPr id="3" name="Metin Yer Tutucusu 2"/>
          <p:cNvSpPr txBox="1">
            <a:spLocks noGrp="1"/>
          </p:cNvSpPr>
          <p:nvPr>
            <p:ph type="body" idx="4294967295"/>
          </p:nvPr>
        </p:nvSpPr>
        <p:spPr>
          <a:xfrm>
            <a:off x="969410" y="1439887"/>
            <a:ext cx="8747125" cy="4276725"/>
          </a:xfrm>
        </p:spPr>
        <p:txBody>
          <a:bodyPr/>
          <a:lstStyle>
            <a:defPPr marL="504000" marR="0" lvl="0" indent="-432000" algn="l">
              <a:spcBef>
                <a:spcPts val="0"/>
              </a:spcBef>
              <a:spcAft>
                <a:spcPts val="0"/>
              </a:spcAft>
              <a:buClr>
                <a:srgbClr val="FF9966"/>
              </a:buClr>
              <a:buSzPct val="75000"/>
              <a:buFont typeface="StarSymbol"/>
              <a:buNone/>
              <a:defRPr lang="tr-TR" sz="2740" b="0" i="0" u="none" strike="noStrike">
                <a:ln>
                  <a:noFill/>
                </a:ln>
                <a:solidFill>
                  <a:srgbClr val="E6E6E6"/>
                </a:solidFill>
                <a:latin typeface="Albany" pitchFamily="34"/>
                <a:ea typeface="Arial Unicode MS" pitchFamily="2"/>
                <a:cs typeface="Tahoma" pitchFamily="2"/>
              </a:defRPr>
            </a:defPPr>
            <a:lvl1pPr marL="504000" marR="0" lvl="0" indent="-432000" algn="l">
              <a:spcBef>
                <a:spcPts val="0"/>
              </a:spcBef>
              <a:spcAft>
                <a:spcPts val="0"/>
              </a:spcAft>
              <a:buClr>
                <a:srgbClr val="FF9966"/>
              </a:buClr>
              <a:buSzPct val="75000"/>
              <a:buFont typeface="StarSymbol"/>
              <a:buChar char="➲"/>
              <a:defRPr lang="tr-TR" sz="2740" b="0" i="0" u="none" strike="noStrike">
                <a:ln>
                  <a:noFill/>
                </a:ln>
                <a:solidFill>
                  <a:srgbClr val="E6E6E6"/>
                </a:solidFill>
                <a:latin typeface="Albany" pitchFamily="34"/>
                <a:ea typeface="Arial Unicode MS" pitchFamily="2"/>
                <a:cs typeface="Tahoma" pitchFamily="2"/>
              </a:defRPr>
            </a:lvl1pPr>
            <a:lvl2pPr marL="792000" marR="0" lvl="1" indent="-432000" algn="l">
              <a:spcBef>
                <a:spcPts val="0"/>
              </a:spcBef>
              <a:spcAft>
                <a:spcPts val="0"/>
              </a:spcAft>
              <a:buClr>
                <a:srgbClr val="FF9966"/>
              </a:buClr>
              <a:buSzPct val="75000"/>
              <a:buFont typeface="StarSymbol"/>
              <a:buChar char="●"/>
              <a:defRPr lang="tr-TR" sz="2400" b="0" i="0" u="none" strike="noStrike">
                <a:ln>
                  <a:noFill/>
                </a:ln>
                <a:solidFill>
                  <a:srgbClr val="E6E6E6"/>
                </a:solidFill>
                <a:latin typeface="Albany" pitchFamily="34"/>
                <a:ea typeface="Arial Unicode MS" pitchFamily="2"/>
                <a:cs typeface="Tahoma" pitchFamily="2"/>
              </a:defRPr>
            </a:lvl2pPr>
            <a:lvl3pPr marL="1080000" marR="0" lvl="2" indent="-432000" algn="l">
              <a:spcBef>
                <a:spcPts val="0"/>
              </a:spcBef>
              <a:spcAft>
                <a:spcPts val="0"/>
              </a:spcAft>
              <a:buClr>
                <a:srgbClr val="FF9966"/>
              </a:buClr>
              <a:buSzPct val="75000"/>
              <a:buFont typeface="StarSymbol"/>
              <a:buChar char="●"/>
              <a:defRPr lang="tr-TR" sz="2060" b="0" i="0" u="none" strike="noStrike">
                <a:ln>
                  <a:noFill/>
                </a:ln>
                <a:solidFill>
                  <a:srgbClr val="E6E6E6"/>
                </a:solidFill>
                <a:latin typeface="Albany" pitchFamily="34"/>
                <a:ea typeface="Arial Unicode MS" pitchFamily="2"/>
                <a:cs typeface="Tahoma" pitchFamily="2"/>
              </a:defRPr>
            </a:lvl3pPr>
            <a:lvl4pPr marL="1368000" marR="0" lvl="3" indent="-432000" algn="l">
              <a:spcBef>
                <a:spcPts val="0"/>
              </a:spcBef>
              <a:spcAft>
                <a:spcPts val="0"/>
              </a:spcAft>
              <a:buClr>
                <a:srgbClr val="FF9966"/>
              </a:buClr>
              <a:buSzPct val="75000"/>
              <a:buFont typeface="StarSymbol"/>
              <a:buChar char="●"/>
              <a:defRPr lang="tr-TR" sz="1720" b="0" i="0" u="none" strike="noStrike">
                <a:ln>
                  <a:noFill/>
                </a:ln>
                <a:solidFill>
                  <a:srgbClr val="E6E6E6"/>
                </a:solidFill>
                <a:latin typeface="Albany" pitchFamily="34"/>
                <a:ea typeface="Arial Unicode MS" pitchFamily="2"/>
                <a:cs typeface="Tahoma" pitchFamily="2"/>
              </a:defRPr>
            </a:lvl4pPr>
            <a:lvl5pPr marL="1656000" marR="0" lvl="4" indent="-432000" algn="l">
              <a:spcBef>
                <a:spcPts val="0"/>
              </a:spcBef>
              <a:spcAft>
                <a:spcPts val="0"/>
              </a:spcAft>
              <a:buClr>
                <a:srgbClr val="FF9966"/>
              </a:buClr>
              <a:buSzPct val="75000"/>
              <a:buFont typeface="StarSymbol"/>
              <a:buChar char="●"/>
              <a:defRPr lang="tr-TR" sz="1720" b="0" i="0" u="none" strike="noStrike">
                <a:ln>
                  <a:noFill/>
                </a:ln>
                <a:solidFill>
                  <a:srgbClr val="99CCFF"/>
                </a:solidFill>
                <a:latin typeface="Albany" pitchFamily="18"/>
                <a:ea typeface="Arial Unicode MS" pitchFamily="2"/>
                <a:cs typeface="Tahoma" pitchFamily="2"/>
              </a:defRPr>
            </a:lvl5pPr>
            <a:lvl6pPr marL="1944000" marR="0" lvl="5" indent="-432000" algn="l">
              <a:spcBef>
                <a:spcPts val="0"/>
              </a:spcBef>
              <a:spcAft>
                <a:spcPts val="0"/>
              </a:spcAft>
              <a:buClr>
                <a:srgbClr val="FF9966"/>
              </a:buClr>
              <a:buSzPct val="75000"/>
              <a:buFont typeface="StarSymbol"/>
              <a:buChar char="●"/>
              <a:defRPr lang="tr-TR" sz="1720" b="0" i="0" u="none" strike="noStrike">
                <a:ln>
                  <a:noFill/>
                </a:ln>
                <a:solidFill>
                  <a:srgbClr val="99CCFF"/>
                </a:solidFill>
                <a:latin typeface="Albany" pitchFamily="18"/>
                <a:ea typeface="Arial Unicode MS" pitchFamily="2"/>
                <a:cs typeface="Tahoma" pitchFamily="2"/>
              </a:defRPr>
            </a:lvl6pPr>
            <a:lvl7pPr marL="2232000" marR="0" lvl="6" indent="-432000" algn="l">
              <a:spcBef>
                <a:spcPts val="0"/>
              </a:spcBef>
              <a:spcAft>
                <a:spcPts val="0"/>
              </a:spcAft>
              <a:buClr>
                <a:srgbClr val="FF9966"/>
              </a:buClr>
              <a:buSzPct val="75000"/>
              <a:buFont typeface="StarSymbol"/>
              <a:buChar char="●"/>
              <a:defRPr lang="tr-TR" sz="1720" b="0" i="0" u="none" strike="noStrike">
                <a:ln>
                  <a:noFill/>
                </a:ln>
                <a:solidFill>
                  <a:srgbClr val="99CCFF"/>
                </a:solidFill>
                <a:latin typeface="Albany" pitchFamily="18"/>
                <a:ea typeface="Arial Unicode MS" pitchFamily="2"/>
                <a:cs typeface="Tahoma" pitchFamily="2"/>
              </a:defRPr>
            </a:lvl7pPr>
            <a:lvl8pPr marL="2520000" marR="0" lvl="7" indent="-432000" algn="l">
              <a:spcBef>
                <a:spcPts val="0"/>
              </a:spcBef>
              <a:spcAft>
                <a:spcPts val="0"/>
              </a:spcAft>
              <a:buClr>
                <a:srgbClr val="FF9966"/>
              </a:buClr>
              <a:buSzPct val="75000"/>
              <a:buFont typeface="StarSymbol"/>
              <a:buChar char="●"/>
              <a:defRPr lang="tr-TR" sz="1720" b="0" i="0" u="none" strike="noStrike">
                <a:ln>
                  <a:noFill/>
                </a:ln>
                <a:solidFill>
                  <a:srgbClr val="99CCFF"/>
                </a:solidFill>
                <a:latin typeface="Albany" pitchFamily="18"/>
                <a:ea typeface="Arial Unicode MS" pitchFamily="2"/>
                <a:cs typeface="Tahoma" pitchFamily="2"/>
              </a:defRPr>
            </a:lvl8pPr>
            <a:lvl9pPr marL="2808000" marR="0" lvl="8" indent="-432000" algn="l">
              <a:spcBef>
                <a:spcPts val="0"/>
              </a:spcBef>
              <a:spcAft>
                <a:spcPts val="0"/>
              </a:spcAft>
              <a:buClr>
                <a:srgbClr val="FF9966"/>
              </a:buClr>
              <a:buSzPct val="75000"/>
              <a:buFont typeface="StarSymbol"/>
              <a:buChar char="●"/>
              <a:defRPr lang="tr-TR" sz="1720" b="0" i="0" u="none" strike="noStrike">
                <a:ln>
                  <a:noFill/>
                </a:ln>
                <a:solidFill>
                  <a:srgbClr val="99CCFF"/>
                </a:solidFill>
                <a:latin typeface="Albany" pitchFamily="18"/>
                <a:ea typeface="Arial Unicode MS" pitchFamily="2"/>
                <a:cs typeface="Tahoma" pitchFamily="2"/>
              </a:defRPr>
            </a:lvl9pPr>
          </a:lstStyle>
          <a:p>
            <a:pPr lvl="0"/>
            <a:r>
              <a:rPr lang="tr-TR" dirty="0"/>
              <a:t>Şişkinlik</a:t>
            </a:r>
          </a:p>
          <a:p>
            <a:pPr lvl="0"/>
            <a:r>
              <a:rPr lang="tr-TR" dirty="0"/>
              <a:t>Yorgunluk</a:t>
            </a:r>
          </a:p>
          <a:p>
            <a:pPr lvl="0"/>
            <a:r>
              <a:rPr lang="tr-TR" dirty="0"/>
              <a:t>Saç dökülmesi</a:t>
            </a:r>
          </a:p>
          <a:p>
            <a:pPr lvl="0"/>
            <a:r>
              <a:rPr lang="tr-TR" dirty="0"/>
              <a:t>Uyku kaçmaları</a:t>
            </a:r>
          </a:p>
          <a:p>
            <a:pPr lvl="0"/>
            <a:r>
              <a:rPr lang="tr-TR" dirty="0"/>
              <a:t>Çarpıntı</a:t>
            </a:r>
          </a:p>
          <a:p>
            <a:pPr lvl="0"/>
            <a:r>
              <a:rPr lang="tr-TR" dirty="0"/>
              <a:t>Eklem ve kas ağrıları</a:t>
            </a:r>
          </a:p>
        </p:txBody>
      </p:sp>
      <p:sp>
        <p:nvSpPr>
          <p:cNvPr id="2" name="Veri Yer Tutucusu 1"/>
          <p:cNvSpPr>
            <a:spLocks noGrp="1"/>
          </p:cNvSpPr>
          <p:nvPr>
            <p:ph type="dt" sz="half" idx="10"/>
          </p:nvPr>
        </p:nvSpPr>
        <p:spPr/>
        <p:txBody>
          <a:bodyPr/>
          <a:lstStyle/>
          <a:p>
            <a:fld id="{E9E56FDA-739B-4AC7-B767-0E456AF2C29D}" type="datetime1">
              <a:rPr lang="en-US" smtClean="0"/>
              <a:t>5/19/2013</a:t>
            </a:fld>
            <a:endParaRPr lang="en-US"/>
          </a:p>
        </p:txBody>
      </p:sp>
      <p:sp>
        <p:nvSpPr>
          <p:cNvPr id="4" name="Slayt Numarası Yer Tutucusu 3"/>
          <p:cNvSpPr>
            <a:spLocks noGrp="1"/>
          </p:cNvSpPr>
          <p:nvPr>
            <p:ph type="sldNum" sz="quarter" idx="12"/>
          </p:nvPr>
        </p:nvSpPr>
        <p:spPr/>
        <p:txBody>
          <a:bodyPr/>
          <a:lstStyle/>
          <a:p>
            <a:fld id="{A3DCDF73-85D2-4237-9B32-053DBDB0C312}" type="slidenum">
              <a:rPr kumimoji="0" lang="en-US" smtClean="0"/>
              <a:t>23</a:t>
            </a:fld>
            <a:endParaRPr kumimoji="0" lang="en-US"/>
          </a:p>
        </p:txBody>
      </p:sp>
    </p:spTree>
  </p:cSld>
  <p:clrMapOvr>
    <a:masterClrMapping/>
  </p:clrMapOvr>
  <p:transition spd="slow">
    <p:wip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name="page24">
    <p:spTree>
      <p:nvGrpSpPr>
        <p:cNvPr id="1" name=""/>
        <p:cNvGrpSpPr/>
        <p:nvPr/>
      </p:nvGrpSpPr>
      <p:grpSpPr>
        <a:xfrm>
          <a:off x="0" y="0"/>
          <a:ext cx="0" cy="0"/>
          <a:chOff x="0" y="0"/>
          <a:chExt cx="0" cy="0"/>
        </a:xfrm>
      </p:grpSpPr>
      <p:sp>
        <p:nvSpPr>
          <p:cNvPr id="3" name="Metin Yer Tutucusu 2"/>
          <p:cNvSpPr txBox="1">
            <a:spLocks noGrp="1"/>
          </p:cNvSpPr>
          <p:nvPr>
            <p:ph type="body" idx="4294967295"/>
          </p:nvPr>
        </p:nvSpPr>
        <p:spPr>
          <a:xfrm>
            <a:off x="973138" y="1079500"/>
            <a:ext cx="8747125" cy="4276725"/>
          </a:xfrm>
        </p:spPr>
        <p:txBody>
          <a:bodyPr/>
          <a:lstStyle>
            <a:defPPr marL="504000" marR="0" lvl="0" indent="-432000" algn="l">
              <a:spcBef>
                <a:spcPts val="0"/>
              </a:spcBef>
              <a:spcAft>
                <a:spcPts val="0"/>
              </a:spcAft>
              <a:buClr>
                <a:srgbClr val="FF9966"/>
              </a:buClr>
              <a:buSzPct val="75000"/>
              <a:buFont typeface="StarSymbol"/>
              <a:buNone/>
              <a:defRPr lang="tr-TR" sz="2740" b="0" i="0" u="none" strike="noStrike">
                <a:ln>
                  <a:noFill/>
                </a:ln>
                <a:solidFill>
                  <a:srgbClr val="E6E6E6"/>
                </a:solidFill>
                <a:latin typeface="Albany" pitchFamily="34"/>
                <a:ea typeface="Arial Unicode MS" pitchFamily="2"/>
                <a:cs typeface="Tahoma" pitchFamily="2"/>
              </a:defRPr>
            </a:defPPr>
            <a:lvl1pPr marL="504000" marR="0" lvl="0" indent="-432000" algn="l">
              <a:spcBef>
                <a:spcPts val="0"/>
              </a:spcBef>
              <a:spcAft>
                <a:spcPts val="0"/>
              </a:spcAft>
              <a:buClr>
                <a:srgbClr val="FF9966"/>
              </a:buClr>
              <a:buSzPct val="75000"/>
              <a:buFont typeface="StarSymbol"/>
              <a:buChar char="➲"/>
              <a:defRPr lang="tr-TR" sz="2740" b="0" i="0" u="none" strike="noStrike">
                <a:ln>
                  <a:noFill/>
                </a:ln>
                <a:solidFill>
                  <a:srgbClr val="E6E6E6"/>
                </a:solidFill>
                <a:latin typeface="Albany" pitchFamily="34"/>
                <a:ea typeface="Arial Unicode MS" pitchFamily="2"/>
                <a:cs typeface="Tahoma" pitchFamily="2"/>
              </a:defRPr>
            </a:lvl1pPr>
            <a:lvl2pPr marL="792000" marR="0" lvl="1" indent="-432000" algn="l">
              <a:spcBef>
                <a:spcPts val="0"/>
              </a:spcBef>
              <a:spcAft>
                <a:spcPts val="0"/>
              </a:spcAft>
              <a:buClr>
                <a:srgbClr val="FF9966"/>
              </a:buClr>
              <a:buSzPct val="75000"/>
              <a:buFont typeface="StarSymbol"/>
              <a:buChar char="●"/>
              <a:defRPr lang="tr-TR" sz="2400" b="0" i="0" u="none" strike="noStrike">
                <a:ln>
                  <a:noFill/>
                </a:ln>
                <a:solidFill>
                  <a:srgbClr val="E6E6E6"/>
                </a:solidFill>
                <a:latin typeface="Albany" pitchFamily="34"/>
                <a:ea typeface="Arial Unicode MS" pitchFamily="2"/>
                <a:cs typeface="Tahoma" pitchFamily="2"/>
              </a:defRPr>
            </a:lvl2pPr>
            <a:lvl3pPr marL="1080000" marR="0" lvl="2" indent="-432000" algn="l">
              <a:spcBef>
                <a:spcPts val="0"/>
              </a:spcBef>
              <a:spcAft>
                <a:spcPts val="0"/>
              </a:spcAft>
              <a:buClr>
                <a:srgbClr val="FF9966"/>
              </a:buClr>
              <a:buSzPct val="75000"/>
              <a:buFont typeface="StarSymbol"/>
              <a:buChar char="●"/>
              <a:defRPr lang="tr-TR" sz="2060" b="0" i="0" u="none" strike="noStrike">
                <a:ln>
                  <a:noFill/>
                </a:ln>
                <a:solidFill>
                  <a:srgbClr val="E6E6E6"/>
                </a:solidFill>
                <a:latin typeface="Albany" pitchFamily="34"/>
                <a:ea typeface="Arial Unicode MS" pitchFamily="2"/>
                <a:cs typeface="Tahoma" pitchFamily="2"/>
              </a:defRPr>
            </a:lvl3pPr>
            <a:lvl4pPr marL="1368000" marR="0" lvl="3" indent="-432000" algn="l">
              <a:spcBef>
                <a:spcPts val="0"/>
              </a:spcBef>
              <a:spcAft>
                <a:spcPts val="0"/>
              </a:spcAft>
              <a:buClr>
                <a:srgbClr val="FF9966"/>
              </a:buClr>
              <a:buSzPct val="75000"/>
              <a:buFont typeface="StarSymbol"/>
              <a:buChar char="●"/>
              <a:defRPr lang="tr-TR" sz="1720" b="0" i="0" u="none" strike="noStrike">
                <a:ln>
                  <a:noFill/>
                </a:ln>
                <a:solidFill>
                  <a:srgbClr val="E6E6E6"/>
                </a:solidFill>
                <a:latin typeface="Albany" pitchFamily="34"/>
                <a:ea typeface="Arial Unicode MS" pitchFamily="2"/>
                <a:cs typeface="Tahoma" pitchFamily="2"/>
              </a:defRPr>
            </a:lvl4pPr>
            <a:lvl5pPr marL="1656000" marR="0" lvl="4" indent="-432000" algn="l">
              <a:spcBef>
                <a:spcPts val="0"/>
              </a:spcBef>
              <a:spcAft>
                <a:spcPts val="0"/>
              </a:spcAft>
              <a:buClr>
                <a:srgbClr val="FF9966"/>
              </a:buClr>
              <a:buSzPct val="75000"/>
              <a:buFont typeface="StarSymbol"/>
              <a:buChar char="●"/>
              <a:defRPr lang="tr-TR" sz="1720" b="0" i="0" u="none" strike="noStrike">
                <a:ln>
                  <a:noFill/>
                </a:ln>
                <a:solidFill>
                  <a:srgbClr val="99CCFF"/>
                </a:solidFill>
                <a:latin typeface="Albany" pitchFamily="18"/>
                <a:ea typeface="Arial Unicode MS" pitchFamily="2"/>
                <a:cs typeface="Tahoma" pitchFamily="2"/>
              </a:defRPr>
            </a:lvl5pPr>
            <a:lvl6pPr marL="1944000" marR="0" lvl="5" indent="-432000" algn="l">
              <a:spcBef>
                <a:spcPts val="0"/>
              </a:spcBef>
              <a:spcAft>
                <a:spcPts val="0"/>
              </a:spcAft>
              <a:buClr>
                <a:srgbClr val="FF9966"/>
              </a:buClr>
              <a:buSzPct val="75000"/>
              <a:buFont typeface="StarSymbol"/>
              <a:buChar char="●"/>
              <a:defRPr lang="tr-TR" sz="1720" b="0" i="0" u="none" strike="noStrike">
                <a:ln>
                  <a:noFill/>
                </a:ln>
                <a:solidFill>
                  <a:srgbClr val="99CCFF"/>
                </a:solidFill>
                <a:latin typeface="Albany" pitchFamily="18"/>
                <a:ea typeface="Arial Unicode MS" pitchFamily="2"/>
                <a:cs typeface="Tahoma" pitchFamily="2"/>
              </a:defRPr>
            </a:lvl6pPr>
            <a:lvl7pPr marL="2232000" marR="0" lvl="6" indent="-432000" algn="l">
              <a:spcBef>
                <a:spcPts val="0"/>
              </a:spcBef>
              <a:spcAft>
                <a:spcPts val="0"/>
              </a:spcAft>
              <a:buClr>
                <a:srgbClr val="FF9966"/>
              </a:buClr>
              <a:buSzPct val="75000"/>
              <a:buFont typeface="StarSymbol"/>
              <a:buChar char="●"/>
              <a:defRPr lang="tr-TR" sz="1720" b="0" i="0" u="none" strike="noStrike">
                <a:ln>
                  <a:noFill/>
                </a:ln>
                <a:solidFill>
                  <a:srgbClr val="99CCFF"/>
                </a:solidFill>
                <a:latin typeface="Albany" pitchFamily="18"/>
                <a:ea typeface="Arial Unicode MS" pitchFamily="2"/>
                <a:cs typeface="Tahoma" pitchFamily="2"/>
              </a:defRPr>
            </a:lvl7pPr>
            <a:lvl8pPr marL="2520000" marR="0" lvl="7" indent="-432000" algn="l">
              <a:spcBef>
                <a:spcPts val="0"/>
              </a:spcBef>
              <a:spcAft>
                <a:spcPts val="0"/>
              </a:spcAft>
              <a:buClr>
                <a:srgbClr val="FF9966"/>
              </a:buClr>
              <a:buSzPct val="75000"/>
              <a:buFont typeface="StarSymbol"/>
              <a:buChar char="●"/>
              <a:defRPr lang="tr-TR" sz="1720" b="0" i="0" u="none" strike="noStrike">
                <a:ln>
                  <a:noFill/>
                </a:ln>
                <a:solidFill>
                  <a:srgbClr val="99CCFF"/>
                </a:solidFill>
                <a:latin typeface="Albany" pitchFamily="18"/>
                <a:ea typeface="Arial Unicode MS" pitchFamily="2"/>
                <a:cs typeface="Tahoma" pitchFamily="2"/>
              </a:defRPr>
            </a:lvl8pPr>
            <a:lvl9pPr marL="2808000" marR="0" lvl="8" indent="-432000" algn="l">
              <a:spcBef>
                <a:spcPts val="0"/>
              </a:spcBef>
              <a:spcAft>
                <a:spcPts val="0"/>
              </a:spcAft>
              <a:buClr>
                <a:srgbClr val="FF9966"/>
              </a:buClr>
              <a:buSzPct val="75000"/>
              <a:buFont typeface="StarSymbol"/>
              <a:buChar char="●"/>
              <a:defRPr lang="tr-TR" sz="1720" b="0" i="0" u="none" strike="noStrike">
                <a:ln>
                  <a:noFill/>
                </a:ln>
                <a:solidFill>
                  <a:srgbClr val="99CCFF"/>
                </a:solidFill>
                <a:latin typeface="Albany" pitchFamily="18"/>
                <a:ea typeface="Arial Unicode MS" pitchFamily="2"/>
                <a:cs typeface="Tahoma" pitchFamily="2"/>
              </a:defRPr>
            </a:lvl9pPr>
          </a:lstStyle>
          <a:p>
            <a:pPr lvl="0">
              <a:buSzPct val="45000"/>
              <a:buChar char="●"/>
            </a:pPr>
            <a:r>
              <a:rPr lang="tr-TR" sz="2600">
                <a:latin typeface="ArialMT" pitchFamily="32"/>
              </a:rPr>
              <a:t>kaslarda tekrarlayan seğirme nöbetleri,</a:t>
            </a:r>
          </a:p>
          <a:p>
            <a:pPr lvl="0">
              <a:buSzPct val="45000"/>
              <a:buChar char="●"/>
            </a:pPr>
            <a:r>
              <a:rPr lang="tr-TR" sz="2600">
                <a:latin typeface="ArialMT" pitchFamily="32"/>
              </a:rPr>
              <a:t>hafıza zayıflaması,</a:t>
            </a:r>
          </a:p>
          <a:p>
            <a:pPr lvl="0">
              <a:buSzPct val="45000"/>
              <a:buChar char="●"/>
            </a:pPr>
            <a:r>
              <a:rPr lang="tr-TR" sz="2600">
                <a:latin typeface="ArialMT" pitchFamily="32"/>
              </a:rPr>
              <a:t>ishal ya da kabızlık,</a:t>
            </a:r>
          </a:p>
          <a:p>
            <a:pPr lvl="0">
              <a:buSzPct val="45000"/>
              <a:buChar char="●"/>
            </a:pPr>
            <a:r>
              <a:rPr lang="tr-TR" sz="2600">
                <a:latin typeface="ArialMT" pitchFamily="32"/>
              </a:rPr>
              <a:t>kaşıntı hissi,</a:t>
            </a:r>
          </a:p>
          <a:p>
            <a:pPr lvl="0">
              <a:buSzPct val="45000"/>
              <a:buChar char="●"/>
            </a:pPr>
            <a:r>
              <a:rPr lang="tr-TR" sz="2600">
                <a:latin typeface="ArialMT" pitchFamily="32"/>
              </a:rPr>
              <a:t>kulak çınlaması,</a:t>
            </a:r>
          </a:p>
          <a:p>
            <a:pPr lvl="0">
              <a:buSzPct val="45000"/>
              <a:buChar char="●"/>
            </a:pPr>
            <a:r>
              <a:rPr lang="tr-TR" sz="2600">
                <a:latin typeface="ArialMT" pitchFamily="32"/>
              </a:rPr>
              <a:t>depresyon ya da öfke şeklindeki ruhsal değişimler,</a:t>
            </a:r>
          </a:p>
          <a:p>
            <a:pPr lvl="0">
              <a:buSzPct val="45000"/>
              <a:buChar char="●"/>
            </a:pPr>
            <a:r>
              <a:rPr lang="tr-TR" sz="2600">
                <a:latin typeface="ArialMT" pitchFamily="32"/>
              </a:rPr>
              <a:t>İştahsızlık,</a:t>
            </a:r>
          </a:p>
          <a:p>
            <a:pPr lvl="0">
              <a:buSzPct val="45000"/>
              <a:buChar char="●"/>
            </a:pPr>
            <a:r>
              <a:rPr lang="tr-TR" sz="2600">
                <a:latin typeface="ArialMT" pitchFamily="32"/>
              </a:rPr>
              <a:t>diş rengindeki değişmeler,</a:t>
            </a:r>
          </a:p>
          <a:p>
            <a:pPr lvl="0">
              <a:buSzPct val="45000"/>
              <a:buChar char="●"/>
            </a:pPr>
            <a:r>
              <a:rPr lang="tr-TR" sz="2600">
                <a:latin typeface="ArialMT" pitchFamily="32"/>
              </a:rPr>
              <a:t>denge kusurları,</a:t>
            </a:r>
          </a:p>
          <a:p>
            <a:pPr lvl="0">
              <a:buNone/>
            </a:pPr>
            <a:r>
              <a:rPr lang="tr-TR" sz="2600">
                <a:latin typeface="ArialMT" pitchFamily="32"/>
              </a:rPr>
              <a:t> </a:t>
            </a:r>
          </a:p>
        </p:txBody>
      </p:sp>
      <p:sp>
        <p:nvSpPr>
          <p:cNvPr id="2" name="Veri Yer Tutucusu 1"/>
          <p:cNvSpPr>
            <a:spLocks noGrp="1"/>
          </p:cNvSpPr>
          <p:nvPr>
            <p:ph type="dt" sz="half" idx="10"/>
          </p:nvPr>
        </p:nvSpPr>
        <p:spPr/>
        <p:txBody>
          <a:bodyPr/>
          <a:lstStyle/>
          <a:p>
            <a:fld id="{862157F3-902C-4261-B9A8-DEAF5A6300CF}" type="datetime1">
              <a:rPr lang="en-US" smtClean="0"/>
              <a:t>5/19/2013</a:t>
            </a:fld>
            <a:endParaRPr lang="en-US"/>
          </a:p>
        </p:txBody>
      </p:sp>
      <p:sp>
        <p:nvSpPr>
          <p:cNvPr id="4" name="Slayt Numarası Yer Tutucusu 3"/>
          <p:cNvSpPr>
            <a:spLocks noGrp="1"/>
          </p:cNvSpPr>
          <p:nvPr>
            <p:ph type="sldNum" sz="quarter" idx="12"/>
          </p:nvPr>
        </p:nvSpPr>
        <p:spPr/>
        <p:txBody>
          <a:bodyPr/>
          <a:lstStyle/>
          <a:p>
            <a:fld id="{A3DCDF73-85D2-4237-9B32-053DBDB0C312}" type="slidenum">
              <a:rPr kumimoji="0" lang="en-US" smtClean="0"/>
              <a:t>24</a:t>
            </a:fld>
            <a:endParaRPr kumimoji="0" lang="en-US"/>
          </a:p>
        </p:txBody>
      </p:sp>
    </p:spTree>
  </p:cSld>
  <p:clrMapOvr>
    <a:masterClrMapping/>
  </p:clrMapOvr>
  <p:transition spd="slow">
    <p:wip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name="page25">
    <p:spTree>
      <p:nvGrpSpPr>
        <p:cNvPr id="1" name=""/>
        <p:cNvGrpSpPr/>
        <p:nvPr/>
      </p:nvGrpSpPr>
      <p:grpSpPr>
        <a:xfrm>
          <a:off x="0" y="0"/>
          <a:ext cx="0" cy="0"/>
          <a:chOff x="0" y="0"/>
          <a:chExt cx="0" cy="0"/>
        </a:xfrm>
      </p:grpSpPr>
      <p:sp>
        <p:nvSpPr>
          <p:cNvPr id="3" name="Metin Yer Tutucusu 2"/>
          <p:cNvSpPr txBox="1">
            <a:spLocks noGrp="1"/>
          </p:cNvSpPr>
          <p:nvPr>
            <p:ph type="body" idx="4294967295"/>
          </p:nvPr>
        </p:nvSpPr>
        <p:spPr>
          <a:xfrm>
            <a:off x="899691" y="1516064"/>
            <a:ext cx="7847434" cy="3236192"/>
          </a:xfrm>
        </p:spPr>
        <p:txBody>
          <a:bodyPr/>
          <a:lstStyle>
            <a:defPPr marL="504000" marR="0" lvl="0" indent="-432000" algn="l">
              <a:spcBef>
                <a:spcPts val="0"/>
              </a:spcBef>
              <a:spcAft>
                <a:spcPts val="0"/>
              </a:spcAft>
              <a:buClr>
                <a:srgbClr val="FF9966"/>
              </a:buClr>
              <a:buSzPct val="75000"/>
              <a:buFont typeface="StarSymbol"/>
              <a:buNone/>
              <a:defRPr lang="tr-TR" sz="2740" b="0" i="0" u="none" strike="noStrike">
                <a:ln>
                  <a:noFill/>
                </a:ln>
                <a:solidFill>
                  <a:srgbClr val="E6E6E6"/>
                </a:solidFill>
                <a:latin typeface="Albany" pitchFamily="34"/>
                <a:ea typeface="Arial Unicode MS" pitchFamily="2"/>
                <a:cs typeface="Tahoma" pitchFamily="2"/>
              </a:defRPr>
            </a:defPPr>
            <a:lvl1pPr marL="504000" marR="0" lvl="0" indent="-432000" algn="l">
              <a:spcBef>
                <a:spcPts val="0"/>
              </a:spcBef>
              <a:spcAft>
                <a:spcPts val="0"/>
              </a:spcAft>
              <a:buClr>
                <a:srgbClr val="FF9966"/>
              </a:buClr>
              <a:buSzPct val="75000"/>
              <a:buFont typeface="StarSymbol"/>
              <a:buChar char="➲"/>
              <a:defRPr lang="tr-TR" sz="2740" b="0" i="0" u="none" strike="noStrike">
                <a:ln>
                  <a:noFill/>
                </a:ln>
                <a:solidFill>
                  <a:srgbClr val="E6E6E6"/>
                </a:solidFill>
                <a:latin typeface="Albany" pitchFamily="34"/>
                <a:ea typeface="Arial Unicode MS" pitchFamily="2"/>
                <a:cs typeface="Tahoma" pitchFamily="2"/>
              </a:defRPr>
            </a:lvl1pPr>
            <a:lvl2pPr marL="792000" marR="0" lvl="1" indent="-432000" algn="l">
              <a:spcBef>
                <a:spcPts val="0"/>
              </a:spcBef>
              <a:spcAft>
                <a:spcPts val="0"/>
              </a:spcAft>
              <a:buClr>
                <a:srgbClr val="FF9966"/>
              </a:buClr>
              <a:buSzPct val="75000"/>
              <a:buFont typeface="StarSymbol"/>
              <a:buChar char="●"/>
              <a:defRPr lang="tr-TR" sz="2400" b="0" i="0" u="none" strike="noStrike">
                <a:ln>
                  <a:noFill/>
                </a:ln>
                <a:solidFill>
                  <a:srgbClr val="E6E6E6"/>
                </a:solidFill>
                <a:latin typeface="Albany" pitchFamily="34"/>
                <a:ea typeface="Arial Unicode MS" pitchFamily="2"/>
                <a:cs typeface="Tahoma" pitchFamily="2"/>
              </a:defRPr>
            </a:lvl2pPr>
            <a:lvl3pPr marL="1080000" marR="0" lvl="2" indent="-432000" algn="l">
              <a:spcBef>
                <a:spcPts val="0"/>
              </a:spcBef>
              <a:spcAft>
                <a:spcPts val="0"/>
              </a:spcAft>
              <a:buClr>
                <a:srgbClr val="FF9966"/>
              </a:buClr>
              <a:buSzPct val="75000"/>
              <a:buFont typeface="StarSymbol"/>
              <a:buChar char="●"/>
              <a:defRPr lang="tr-TR" sz="2060" b="0" i="0" u="none" strike="noStrike">
                <a:ln>
                  <a:noFill/>
                </a:ln>
                <a:solidFill>
                  <a:srgbClr val="E6E6E6"/>
                </a:solidFill>
                <a:latin typeface="Albany" pitchFamily="34"/>
                <a:ea typeface="Arial Unicode MS" pitchFamily="2"/>
                <a:cs typeface="Tahoma" pitchFamily="2"/>
              </a:defRPr>
            </a:lvl3pPr>
            <a:lvl4pPr marL="1368000" marR="0" lvl="3" indent="-432000" algn="l">
              <a:spcBef>
                <a:spcPts val="0"/>
              </a:spcBef>
              <a:spcAft>
                <a:spcPts val="0"/>
              </a:spcAft>
              <a:buClr>
                <a:srgbClr val="FF9966"/>
              </a:buClr>
              <a:buSzPct val="75000"/>
              <a:buFont typeface="StarSymbol"/>
              <a:buChar char="●"/>
              <a:defRPr lang="tr-TR" sz="1720" b="0" i="0" u="none" strike="noStrike">
                <a:ln>
                  <a:noFill/>
                </a:ln>
                <a:solidFill>
                  <a:srgbClr val="E6E6E6"/>
                </a:solidFill>
                <a:latin typeface="Albany" pitchFamily="34"/>
                <a:ea typeface="Arial Unicode MS" pitchFamily="2"/>
                <a:cs typeface="Tahoma" pitchFamily="2"/>
              </a:defRPr>
            </a:lvl4pPr>
            <a:lvl5pPr marL="1656000" marR="0" lvl="4" indent="-432000" algn="l">
              <a:spcBef>
                <a:spcPts val="0"/>
              </a:spcBef>
              <a:spcAft>
                <a:spcPts val="0"/>
              </a:spcAft>
              <a:buClr>
                <a:srgbClr val="FF9966"/>
              </a:buClr>
              <a:buSzPct val="75000"/>
              <a:buFont typeface="StarSymbol"/>
              <a:buChar char="●"/>
              <a:defRPr lang="tr-TR" sz="1720" b="0" i="0" u="none" strike="noStrike">
                <a:ln>
                  <a:noFill/>
                </a:ln>
                <a:solidFill>
                  <a:srgbClr val="99CCFF"/>
                </a:solidFill>
                <a:latin typeface="Albany" pitchFamily="18"/>
                <a:ea typeface="Arial Unicode MS" pitchFamily="2"/>
                <a:cs typeface="Tahoma" pitchFamily="2"/>
              </a:defRPr>
            </a:lvl5pPr>
            <a:lvl6pPr marL="1944000" marR="0" lvl="5" indent="-432000" algn="l">
              <a:spcBef>
                <a:spcPts val="0"/>
              </a:spcBef>
              <a:spcAft>
                <a:spcPts val="0"/>
              </a:spcAft>
              <a:buClr>
                <a:srgbClr val="FF9966"/>
              </a:buClr>
              <a:buSzPct val="75000"/>
              <a:buFont typeface="StarSymbol"/>
              <a:buChar char="●"/>
              <a:defRPr lang="tr-TR" sz="1720" b="0" i="0" u="none" strike="noStrike">
                <a:ln>
                  <a:noFill/>
                </a:ln>
                <a:solidFill>
                  <a:srgbClr val="99CCFF"/>
                </a:solidFill>
                <a:latin typeface="Albany" pitchFamily="18"/>
                <a:ea typeface="Arial Unicode MS" pitchFamily="2"/>
                <a:cs typeface="Tahoma" pitchFamily="2"/>
              </a:defRPr>
            </a:lvl6pPr>
            <a:lvl7pPr marL="2232000" marR="0" lvl="6" indent="-432000" algn="l">
              <a:spcBef>
                <a:spcPts val="0"/>
              </a:spcBef>
              <a:spcAft>
                <a:spcPts val="0"/>
              </a:spcAft>
              <a:buClr>
                <a:srgbClr val="FF9966"/>
              </a:buClr>
              <a:buSzPct val="75000"/>
              <a:buFont typeface="StarSymbol"/>
              <a:buChar char="●"/>
              <a:defRPr lang="tr-TR" sz="1720" b="0" i="0" u="none" strike="noStrike">
                <a:ln>
                  <a:noFill/>
                </a:ln>
                <a:solidFill>
                  <a:srgbClr val="99CCFF"/>
                </a:solidFill>
                <a:latin typeface="Albany" pitchFamily="18"/>
                <a:ea typeface="Arial Unicode MS" pitchFamily="2"/>
                <a:cs typeface="Tahoma" pitchFamily="2"/>
              </a:defRPr>
            </a:lvl7pPr>
            <a:lvl8pPr marL="2520000" marR="0" lvl="7" indent="-432000" algn="l">
              <a:spcBef>
                <a:spcPts val="0"/>
              </a:spcBef>
              <a:spcAft>
                <a:spcPts val="0"/>
              </a:spcAft>
              <a:buClr>
                <a:srgbClr val="FF9966"/>
              </a:buClr>
              <a:buSzPct val="75000"/>
              <a:buFont typeface="StarSymbol"/>
              <a:buChar char="●"/>
              <a:defRPr lang="tr-TR" sz="1720" b="0" i="0" u="none" strike="noStrike">
                <a:ln>
                  <a:noFill/>
                </a:ln>
                <a:solidFill>
                  <a:srgbClr val="99CCFF"/>
                </a:solidFill>
                <a:latin typeface="Albany" pitchFamily="18"/>
                <a:ea typeface="Arial Unicode MS" pitchFamily="2"/>
                <a:cs typeface="Tahoma" pitchFamily="2"/>
              </a:defRPr>
            </a:lvl8pPr>
            <a:lvl9pPr marL="2808000" marR="0" lvl="8" indent="-432000" algn="l">
              <a:spcBef>
                <a:spcPts val="0"/>
              </a:spcBef>
              <a:spcAft>
                <a:spcPts val="0"/>
              </a:spcAft>
              <a:buClr>
                <a:srgbClr val="FF9966"/>
              </a:buClr>
              <a:buSzPct val="75000"/>
              <a:buFont typeface="StarSymbol"/>
              <a:buChar char="●"/>
              <a:defRPr lang="tr-TR" sz="1720" b="0" i="0" u="none" strike="noStrike">
                <a:ln>
                  <a:noFill/>
                </a:ln>
                <a:solidFill>
                  <a:srgbClr val="99CCFF"/>
                </a:solidFill>
                <a:latin typeface="Albany" pitchFamily="18"/>
                <a:ea typeface="Arial Unicode MS" pitchFamily="2"/>
                <a:cs typeface="Tahoma" pitchFamily="2"/>
              </a:defRPr>
            </a:lvl9pPr>
          </a:lstStyle>
          <a:p>
            <a:pPr lvl="0">
              <a:buSzPct val="45000"/>
              <a:buChar char="•"/>
            </a:pPr>
            <a:r>
              <a:rPr lang="tr-TR" sz="2800" dirty="0">
                <a:latin typeface="ArialMT" pitchFamily="32"/>
              </a:rPr>
              <a:t>Tüm insan ve hayvanların bağışıklık sistemleri ağır metal solunması ile baskılanır.</a:t>
            </a:r>
          </a:p>
          <a:p>
            <a:pPr lvl="0">
              <a:buSzPct val="45000"/>
              <a:buChar char="•"/>
            </a:pPr>
            <a:r>
              <a:rPr lang="tr-TR" sz="2800" dirty="0">
                <a:latin typeface="ArialMT" pitchFamily="32"/>
              </a:rPr>
              <a:t>Ayrıca </a:t>
            </a:r>
            <a:r>
              <a:rPr lang="tr-TR" sz="2800" dirty="0" err="1">
                <a:latin typeface="ArialMT" pitchFamily="32"/>
              </a:rPr>
              <a:t>allerjik</a:t>
            </a:r>
            <a:r>
              <a:rPr lang="tr-TR" sz="2800" dirty="0">
                <a:latin typeface="ArialMT" pitchFamily="32"/>
              </a:rPr>
              <a:t> reaksiyonlara, genlerin değişime uğramasına, faydalı bakterilerin ölümüne ve doku hasarına neden olurlar.</a:t>
            </a:r>
          </a:p>
          <a:p>
            <a:pPr lvl="0">
              <a:buNone/>
            </a:pPr>
            <a:endParaRPr lang="tr-TR" sz="2800" dirty="0">
              <a:latin typeface="ArialMT" pitchFamily="32"/>
            </a:endParaRPr>
          </a:p>
          <a:p>
            <a:pPr lvl="0">
              <a:buNone/>
            </a:pPr>
            <a:endParaRPr lang="tr-TR" sz="2800" dirty="0">
              <a:latin typeface="ArialMT" pitchFamily="32"/>
            </a:endParaRPr>
          </a:p>
        </p:txBody>
      </p:sp>
      <p:sp>
        <p:nvSpPr>
          <p:cNvPr id="2" name="Veri Yer Tutucusu 1"/>
          <p:cNvSpPr>
            <a:spLocks noGrp="1"/>
          </p:cNvSpPr>
          <p:nvPr>
            <p:ph type="dt" sz="half" idx="10"/>
          </p:nvPr>
        </p:nvSpPr>
        <p:spPr/>
        <p:txBody>
          <a:bodyPr/>
          <a:lstStyle/>
          <a:p>
            <a:fld id="{DCF17FA4-0F27-426B-A7CE-9363BA3FC867}" type="datetime1">
              <a:rPr lang="en-US" smtClean="0"/>
              <a:t>5/19/2013</a:t>
            </a:fld>
            <a:endParaRPr lang="en-US"/>
          </a:p>
        </p:txBody>
      </p:sp>
      <p:sp>
        <p:nvSpPr>
          <p:cNvPr id="4" name="Slayt Numarası Yer Tutucusu 3"/>
          <p:cNvSpPr>
            <a:spLocks noGrp="1"/>
          </p:cNvSpPr>
          <p:nvPr>
            <p:ph type="sldNum" sz="quarter" idx="12"/>
          </p:nvPr>
        </p:nvSpPr>
        <p:spPr/>
        <p:txBody>
          <a:bodyPr/>
          <a:lstStyle/>
          <a:p>
            <a:fld id="{A3DCDF73-85D2-4237-9B32-053DBDB0C312}" type="slidenum">
              <a:rPr kumimoji="0" lang="en-US" smtClean="0"/>
              <a:t>25</a:t>
            </a:fld>
            <a:endParaRPr kumimoji="0" lang="en-US"/>
          </a:p>
        </p:txBody>
      </p:sp>
    </p:spTree>
  </p:cSld>
  <p:clrMapOvr>
    <a:masterClrMapping/>
  </p:clrMapOvr>
  <p:transition spd="slow">
    <p:wip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name="page26">
    <p:spTree>
      <p:nvGrpSpPr>
        <p:cNvPr id="1" name=""/>
        <p:cNvGrpSpPr/>
        <p:nvPr/>
      </p:nvGrpSpPr>
      <p:grpSpPr>
        <a:xfrm>
          <a:off x="0" y="0"/>
          <a:ext cx="0" cy="0"/>
          <a:chOff x="0" y="0"/>
          <a:chExt cx="0" cy="0"/>
        </a:xfrm>
      </p:grpSpPr>
      <p:sp>
        <p:nvSpPr>
          <p:cNvPr id="2" name="Başlık 1"/>
          <p:cNvSpPr txBox="1">
            <a:spLocks noGrp="1"/>
          </p:cNvSpPr>
          <p:nvPr>
            <p:ph type="title" idx="4294967295"/>
          </p:nvPr>
        </p:nvSpPr>
        <p:spPr>
          <a:xfrm>
            <a:off x="2627883" y="359767"/>
            <a:ext cx="4464496" cy="738664"/>
          </a:xfrm>
        </p:spPr>
        <p:txBody>
          <a:bodyPr wrap="square">
            <a:spAutoFit/>
          </a:bodyPr>
          <a:lstStyle>
            <a:defPPr lvl="0">
              <a:buClr>
                <a:srgbClr val="000000"/>
              </a:buClr>
              <a:buSzPct val="45000"/>
              <a:buFont typeface="StarSymbol"/>
              <a:buNone/>
            </a:defPPr>
            <a:lvl1pPr lvl="0">
              <a:buClr>
                <a:srgbClr val="000000"/>
              </a:buClr>
              <a:buSzPct val="45000"/>
              <a:buFont typeface="StarSymbol"/>
              <a:buChar char=""/>
            </a:lvl1pPr>
            <a:lvl2pPr lvl="1">
              <a:buClr>
                <a:srgbClr val="000000"/>
              </a:buClr>
              <a:buSzPct val="45000"/>
              <a:buFont typeface="StarSymbol"/>
              <a:buChar char=""/>
            </a:lvl2pPr>
            <a:lvl3pPr lvl="2">
              <a:buClr>
                <a:srgbClr val="000000"/>
              </a:buClr>
              <a:buSzPct val="45000"/>
              <a:buFont typeface="StarSymbol"/>
              <a:buChar char=""/>
            </a:lvl3pPr>
            <a:lvl4pPr lvl="3">
              <a:buClr>
                <a:srgbClr val="000000"/>
              </a:buClr>
              <a:buSzPct val="45000"/>
              <a:buFont typeface="StarSymbol"/>
              <a:buChar char=""/>
            </a:lvl4pPr>
            <a:lvl5pPr lvl="4">
              <a:buClr>
                <a:srgbClr val="000000"/>
              </a:buClr>
              <a:buSzPct val="45000"/>
              <a:buFont typeface="StarSymbol"/>
              <a:buChar char=""/>
            </a:lvl5pPr>
            <a:lvl6pPr lvl="5">
              <a:buClr>
                <a:srgbClr val="000000"/>
              </a:buClr>
              <a:buSzPct val="45000"/>
              <a:buFont typeface="StarSymbol"/>
              <a:buChar char=""/>
            </a:lvl6pPr>
            <a:lvl7pPr lvl="6">
              <a:buClr>
                <a:srgbClr val="000000"/>
              </a:buClr>
              <a:buSzPct val="45000"/>
              <a:buFont typeface="StarSymbol"/>
              <a:buChar char=""/>
            </a:lvl7pPr>
            <a:lvl8pPr lvl="7">
              <a:buClr>
                <a:srgbClr val="000000"/>
              </a:buClr>
              <a:buSzPct val="45000"/>
              <a:buFont typeface="StarSymbol"/>
              <a:buChar char=""/>
            </a:lvl8pPr>
            <a:lvl9pPr lvl="8">
              <a:buClr>
                <a:srgbClr val="000000"/>
              </a:buClr>
              <a:buSzPct val="45000"/>
              <a:buFont typeface="StarSymbol"/>
              <a:buChar char=""/>
            </a:lvl9pPr>
          </a:lstStyle>
          <a:p>
            <a:pPr lvl="0">
              <a:buNone/>
            </a:pPr>
            <a:r>
              <a:rPr lang="tr-TR" dirty="0"/>
              <a:t>osteoporoz</a:t>
            </a:r>
          </a:p>
        </p:txBody>
      </p:sp>
      <p:sp>
        <p:nvSpPr>
          <p:cNvPr id="3" name="Metin Yer Tutucusu 2"/>
          <p:cNvSpPr txBox="1">
            <a:spLocks noGrp="1"/>
          </p:cNvSpPr>
          <p:nvPr>
            <p:ph type="body" idx="4294967295"/>
          </p:nvPr>
        </p:nvSpPr>
        <p:spPr>
          <a:xfrm>
            <a:off x="467642" y="1516063"/>
            <a:ext cx="3801145" cy="4276725"/>
          </a:xfrm>
        </p:spPr>
        <p:txBody>
          <a:bodyPr>
            <a:normAutofit lnSpcReduction="10000"/>
          </a:bodyPr>
          <a:lstStyle>
            <a:defPPr marL="504000" marR="0" lvl="0" indent="-432000" algn="l">
              <a:spcBef>
                <a:spcPts val="0"/>
              </a:spcBef>
              <a:spcAft>
                <a:spcPts val="0"/>
              </a:spcAft>
              <a:buClr>
                <a:srgbClr val="FF9966"/>
              </a:buClr>
              <a:buSzPct val="75000"/>
              <a:buFont typeface="StarSymbol"/>
              <a:buNone/>
              <a:defRPr lang="tr-TR" sz="2740" b="0" i="0" u="none" strike="noStrike">
                <a:ln>
                  <a:noFill/>
                </a:ln>
                <a:solidFill>
                  <a:srgbClr val="E6E6E6"/>
                </a:solidFill>
                <a:latin typeface="Albany" pitchFamily="34"/>
                <a:ea typeface="Arial Unicode MS" pitchFamily="2"/>
                <a:cs typeface="Tahoma" pitchFamily="2"/>
              </a:defRPr>
            </a:defPPr>
            <a:lvl1pPr marL="504000" marR="0" lvl="0" indent="-432000" algn="l">
              <a:spcBef>
                <a:spcPts val="0"/>
              </a:spcBef>
              <a:spcAft>
                <a:spcPts val="0"/>
              </a:spcAft>
              <a:buClr>
                <a:srgbClr val="FF9966"/>
              </a:buClr>
              <a:buSzPct val="75000"/>
              <a:buFont typeface="StarSymbol"/>
              <a:buChar char="➲"/>
              <a:defRPr lang="tr-TR" sz="2740" b="0" i="0" u="none" strike="noStrike">
                <a:ln>
                  <a:noFill/>
                </a:ln>
                <a:solidFill>
                  <a:srgbClr val="E6E6E6"/>
                </a:solidFill>
                <a:latin typeface="Albany" pitchFamily="34"/>
                <a:ea typeface="Arial Unicode MS" pitchFamily="2"/>
                <a:cs typeface="Tahoma" pitchFamily="2"/>
              </a:defRPr>
            </a:lvl1pPr>
            <a:lvl2pPr marL="792000" marR="0" lvl="1" indent="-432000" algn="l">
              <a:spcBef>
                <a:spcPts val="0"/>
              </a:spcBef>
              <a:spcAft>
                <a:spcPts val="0"/>
              </a:spcAft>
              <a:buClr>
                <a:srgbClr val="FF9966"/>
              </a:buClr>
              <a:buSzPct val="75000"/>
              <a:buFont typeface="StarSymbol"/>
              <a:buChar char="●"/>
              <a:defRPr lang="tr-TR" sz="2400" b="0" i="0" u="none" strike="noStrike">
                <a:ln>
                  <a:noFill/>
                </a:ln>
                <a:solidFill>
                  <a:srgbClr val="E6E6E6"/>
                </a:solidFill>
                <a:latin typeface="Albany" pitchFamily="34"/>
                <a:ea typeface="Arial Unicode MS" pitchFamily="2"/>
                <a:cs typeface="Tahoma" pitchFamily="2"/>
              </a:defRPr>
            </a:lvl2pPr>
            <a:lvl3pPr marL="1080000" marR="0" lvl="2" indent="-432000" algn="l">
              <a:spcBef>
                <a:spcPts val="0"/>
              </a:spcBef>
              <a:spcAft>
                <a:spcPts val="0"/>
              </a:spcAft>
              <a:buClr>
                <a:srgbClr val="FF9966"/>
              </a:buClr>
              <a:buSzPct val="75000"/>
              <a:buFont typeface="StarSymbol"/>
              <a:buChar char="●"/>
              <a:defRPr lang="tr-TR" sz="2060" b="0" i="0" u="none" strike="noStrike">
                <a:ln>
                  <a:noFill/>
                </a:ln>
                <a:solidFill>
                  <a:srgbClr val="E6E6E6"/>
                </a:solidFill>
                <a:latin typeface="Albany" pitchFamily="34"/>
                <a:ea typeface="Arial Unicode MS" pitchFamily="2"/>
                <a:cs typeface="Tahoma" pitchFamily="2"/>
              </a:defRPr>
            </a:lvl3pPr>
            <a:lvl4pPr marL="1368000" marR="0" lvl="3" indent="-432000" algn="l">
              <a:spcBef>
                <a:spcPts val="0"/>
              </a:spcBef>
              <a:spcAft>
                <a:spcPts val="0"/>
              </a:spcAft>
              <a:buClr>
                <a:srgbClr val="FF9966"/>
              </a:buClr>
              <a:buSzPct val="75000"/>
              <a:buFont typeface="StarSymbol"/>
              <a:buChar char="●"/>
              <a:defRPr lang="tr-TR" sz="1720" b="0" i="0" u="none" strike="noStrike">
                <a:ln>
                  <a:noFill/>
                </a:ln>
                <a:solidFill>
                  <a:srgbClr val="E6E6E6"/>
                </a:solidFill>
                <a:latin typeface="Albany" pitchFamily="34"/>
                <a:ea typeface="Arial Unicode MS" pitchFamily="2"/>
                <a:cs typeface="Tahoma" pitchFamily="2"/>
              </a:defRPr>
            </a:lvl4pPr>
            <a:lvl5pPr marL="1656000" marR="0" lvl="4" indent="-432000" algn="l">
              <a:spcBef>
                <a:spcPts val="0"/>
              </a:spcBef>
              <a:spcAft>
                <a:spcPts val="0"/>
              </a:spcAft>
              <a:buClr>
                <a:srgbClr val="FF9966"/>
              </a:buClr>
              <a:buSzPct val="75000"/>
              <a:buFont typeface="StarSymbol"/>
              <a:buChar char="●"/>
              <a:defRPr lang="tr-TR" sz="1720" b="0" i="0" u="none" strike="noStrike">
                <a:ln>
                  <a:noFill/>
                </a:ln>
                <a:solidFill>
                  <a:srgbClr val="99CCFF"/>
                </a:solidFill>
                <a:latin typeface="Albany" pitchFamily="18"/>
                <a:ea typeface="Arial Unicode MS" pitchFamily="2"/>
                <a:cs typeface="Tahoma" pitchFamily="2"/>
              </a:defRPr>
            </a:lvl5pPr>
            <a:lvl6pPr marL="1944000" marR="0" lvl="5" indent="-432000" algn="l">
              <a:spcBef>
                <a:spcPts val="0"/>
              </a:spcBef>
              <a:spcAft>
                <a:spcPts val="0"/>
              </a:spcAft>
              <a:buClr>
                <a:srgbClr val="FF9966"/>
              </a:buClr>
              <a:buSzPct val="75000"/>
              <a:buFont typeface="StarSymbol"/>
              <a:buChar char="●"/>
              <a:defRPr lang="tr-TR" sz="1720" b="0" i="0" u="none" strike="noStrike">
                <a:ln>
                  <a:noFill/>
                </a:ln>
                <a:solidFill>
                  <a:srgbClr val="99CCFF"/>
                </a:solidFill>
                <a:latin typeface="Albany" pitchFamily="18"/>
                <a:ea typeface="Arial Unicode MS" pitchFamily="2"/>
                <a:cs typeface="Tahoma" pitchFamily="2"/>
              </a:defRPr>
            </a:lvl6pPr>
            <a:lvl7pPr marL="2232000" marR="0" lvl="6" indent="-432000" algn="l">
              <a:spcBef>
                <a:spcPts val="0"/>
              </a:spcBef>
              <a:spcAft>
                <a:spcPts val="0"/>
              </a:spcAft>
              <a:buClr>
                <a:srgbClr val="FF9966"/>
              </a:buClr>
              <a:buSzPct val="75000"/>
              <a:buFont typeface="StarSymbol"/>
              <a:buChar char="●"/>
              <a:defRPr lang="tr-TR" sz="1720" b="0" i="0" u="none" strike="noStrike">
                <a:ln>
                  <a:noFill/>
                </a:ln>
                <a:solidFill>
                  <a:srgbClr val="99CCFF"/>
                </a:solidFill>
                <a:latin typeface="Albany" pitchFamily="18"/>
                <a:ea typeface="Arial Unicode MS" pitchFamily="2"/>
                <a:cs typeface="Tahoma" pitchFamily="2"/>
              </a:defRPr>
            </a:lvl7pPr>
            <a:lvl8pPr marL="2520000" marR="0" lvl="7" indent="-432000" algn="l">
              <a:spcBef>
                <a:spcPts val="0"/>
              </a:spcBef>
              <a:spcAft>
                <a:spcPts val="0"/>
              </a:spcAft>
              <a:buClr>
                <a:srgbClr val="FF9966"/>
              </a:buClr>
              <a:buSzPct val="75000"/>
              <a:buFont typeface="StarSymbol"/>
              <a:buChar char="●"/>
              <a:defRPr lang="tr-TR" sz="1720" b="0" i="0" u="none" strike="noStrike">
                <a:ln>
                  <a:noFill/>
                </a:ln>
                <a:solidFill>
                  <a:srgbClr val="99CCFF"/>
                </a:solidFill>
                <a:latin typeface="Albany" pitchFamily="18"/>
                <a:ea typeface="Arial Unicode MS" pitchFamily="2"/>
                <a:cs typeface="Tahoma" pitchFamily="2"/>
              </a:defRPr>
            </a:lvl8pPr>
            <a:lvl9pPr marL="2808000" marR="0" lvl="8" indent="-432000" algn="l">
              <a:spcBef>
                <a:spcPts val="0"/>
              </a:spcBef>
              <a:spcAft>
                <a:spcPts val="0"/>
              </a:spcAft>
              <a:buClr>
                <a:srgbClr val="FF9966"/>
              </a:buClr>
              <a:buSzPct val="75000"/>
              <a:buFont typeface="StarSymbol"/>
              <a:buChar char="●"/>
              <a:defRPr lang="tr-TR" sz="1720" b="0" i="0" u="none" strike="noStrike">
                <a:ln>
                  <a:noFill/>
                </a:ln>
                <a:solidFill>
                  <a:srgbClr val="99CCFF"/>
                </a:solidFill>
                <a:latin typeface="Albany" pitchFamily="18"/>
                <a:ea typeface="Arial Unicode MS" pitchFamily="2"/>
                <a:cs typeface="Tahoma" pitchFamily="2"/>
              </a:defRPr>
            </a:lvl9pPr>
          </a:lstStyle>
          <a:p>
            <a:pPr lvl="0">
              <a:buNone/>
            </a:pPr>
            <a:r>
              <a:rPr lang="tr-TR" sz="2600" dirty="0">
                <a:latin typeface="ArialMT" pitchFamily="32"/>
              </a:rPr>
              <a:t>Ağır metaller kanın asitlik oranını arttırırlar. Vücut bozulan asitlik oranını düzeltebilmek için kemiklerden gereğinden fazla kalsiyum çeker. Bu da zaman içinde </a:t>
            </a:r>
            <a:r>
              <a:rPr lang="tr-TR" sz="2600" dirty="0" err="1">
                <a:latin typeface="ArialMT" pitchFamily="32"/>
              </a:rPr>
              <a:t>osteoporoz’u</a:t>
            </a:r>
            <a:r>
              <a:rPr lang="tr-TR" sz="2600" dirty="0">
                <a:latin typeface="ArialMT" pitchFamily="32"/>
              </a:rPr>
              <a:t> arttırır.</a:t>
            </a:r>
          </a:p>
        </p:txBody>
      </p:sp>
      <p:pic>
        <p:nvPicPr>
          <p:cNvPr id="4" name="Resim Yer Tutucusu 3"/>
          <p:cNvPicPr>
            <a:picLocks noGrp="1" noChangeAspect="1"/>
          </p:cNvPicPr>
          <p:nvPr>
            <p:ph type="pic" idx="4294967295"/>
          </p:nvPr>
        </p:nvPicPr>
        <p:blipFill>
          <a:blip r:embed="rId3">
            <a:lum/>
            <a:alphaModFix/>
          </a:blip>
          <a:srcRect/>
          <a:stretch>
            <a:fillRect/>
          </a:stretch>
        </p:blipFill>
        <p:spPr>
          <a:xfrm>
            <a:off x="4932139" y="1583903"/>
            <a:ext cx="4268788" cy="3352800"/>
          </a:xfrm>
        </p:spPr>
      </p:pic>
      <p:sp>
        <p:nvSpPr>
          <p:cNvPr id="5" name="Veri Yer Tutucusu 4"/>
          <p:cNvSpPr>
            <a:spLocks noGrp="1"/>
          </p:cNvSpPr>
          <p:nvPr>
            <p:ph type="dt" sz="half" idx="10"/>
          </p:nvPr>
        </p:nvSpPr>
        <p:spPr/>
        <p:txBody>
          <a:bodyPr/>
          <a:lstStyle/>
          <a:p>
            <a:fld id="{4B7A0538-D405-45BC-AAA0-6CFF7D254DA8}" type="datetime1">
              <a:rPr lang="en-US" smtClean="0"/>
              <a:t>5/19/2013</a:t>
            </a:fld>
            <a:endParaRPr lang="en-US"/>
          </a:p>
        </p:txBody>
      </p:sp>
      <p:sp>
        <p:nvSpPr>
          <p:cNvPr id="6" name="Slayt Numarası Yer Tutucusu 5"/>
          <p:cNvSpPr>
            <a:spLocks noGrp="1"/>
          </p:cNvSpPr>
          <p:nvPr>
            <p:ph type="sldNum" sz="quarter" idx="12"/>
          </p:nvPr>
        </p:nvSpPr>
        <p:spPr/>
        <p:txBody>
          <a:bodyPr/>
          <a:lstStyle/>
          <a:p>
            <a:fld id="{A3DCDF73-85D2-4237-9B32-053DBDB0C312}" type="slidenum">
              <a:rPr kumimoji="0" lang="en-US" smtClean="0"/>
              <a:t>26</a:t>
            </a:fld>
            <a:endParaRPr kumimoji="0" lang="en-US"/>
          </a:p>
        </p:txBody>
      </p:sp>
    </p:spTree>
  </p:cSld>
  <p:clrMapOvr>
    <a:masterClrMapping/>
  </p:clrMapOvr>
  <p:transition spd="slow">
    <p:wip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name="page30">
    <p:spTree>
      <p:nvGrpSpPr>
        <p:cNvPr id="1" name=""/>
        <p:cNvGrpSpPr/>
        <p:nvPr/>
      </p:nvGrpSpPr>
      <p:grpSpPr>
        <a:xfrm>
          <a:off x="0" y="0"/>
          <a:ext cx="0" cy="0"/>
          <a:chOff x="0" y="0"/>
          <a:chExt cx="0" cy="0"/>
        </a:xfrm>
      </p:grpSpPr>
      <p:sp>
        <p:nvSpPr>
          <p:cNvPr id="2" name="Başlık 1"/>
          <p:cNvSpPr txBox="1">
            <a:spLocks noGrp="1"/>
          </p:cNvSpPr>
          <p:nvPr>
            <p:ph type="title" idx="4294967295"/>
          </p:nvPr>
        </p:nvSpPr>
        <p:spPr>
          <a:xfrm>
            <a:off x="3203947" y="271224"/>
            <a:ext cx="6516316" cy="738664"/>
          </a:xfrm>
        </p:spPr>
        <p:txBody>
          <a:bodyPr wrap="square">
            <a:spAutoFit/>
          </a:bodyPr>
          <a:lstStyle>
            <a:defPPr lvl="0">
              <a:buClr>
                <a:srgbClr val="000000"/>
              </a:buClr>
              <a:buSzPct val="45000"/>
              <a:buFont typeface="StarSymbol"/>
              <a:buNone/>
            </a:defPPr>
            <a:lvl1pPr lvl="0">
              <a:buClr>
                <a:srgbClr val="000000"/>
              </a:buClr>
              <a:buSzPct val="45000"/>
              <a:buFont typeface="StarSymbol"/>
              <a:buChar char=""/>
            </a:lvl1pPr>
            <a:lvl2pPr lvl="1">
              <a:buClr>
                <a:srgbClr val="000000"/>
              </a:buClr>
              <a:buSzPct val="45000"/>
              <a:buFont typeface="StarSymbol"/>
              <a:buChar char=""/>
            </a:lvl2pPr>
            <a:lvl3pPr lvl="2">
              <a:buClr>
                <a:srgbClr val="000000"/>
              </a:buClr>
              <a:buSzPct val="45000"/>
              <a:buFont typeface="StarSymbol"/>
              <a:buChar char=""/>
            </a:lvl3pPr>
            <a:lvl4pPr lvl="3">
              <a:buClr>
                <a:srgbClr val="000000"/>
              </a:buClr>
              <a:buSzPct val="45000"/>
              <a:buFont typeface="StarSymbol"/>
              <a:buChar char=""/>
            </a:lvl4pPr>
            <a:lvl5pPr lvl="4">
              <a:buClr>
                <a:srgbClr val="000000"/>
              </a:buClr>
              <a:buSzPct val="45000"/>
              <a:buFont typeface="StarSymbol"/>
              <a:buChar char=""/>
            </a:lvl5pPr>
            <a:lvl6pPr lvl="5">
              <a:buClr>
                <a:srgbClr val="000000"/>
              </a:buClr>
              <a:buSzPct val="45000"/>
              <a:buFont typeface="StarSymbol"/>
              <a:buChar char=""/>
            </a:lvl6pPr>
            <a:lvl7pPr lvl="6">
              <a:buClr>
                <a:srgbClr val="000000"/>
              </a:buClr>
              <a:buSzPct val="45000"/>
              <a:buFont typeface="StarSymbol"/>
              <a:buChar char=""/>
            </a:lvl7pPr>
            <a:lvl8pPr lvl="7">
              <a:buClr>
                <a:srgbClr val="000000"/>
              </a:buClr>
              <a:buSzPct val="45000"/>
              <a:buFont typeface="StarSymbol"/>
              <a:buChar char=""/>
            </a:lvl8pPr>
            <a:lvl9pPr lvl="8">
              <a:buClr>
                <a:srgbClr val="000000"/>
              </a:buClr>
              <a:buSzPct val="45000"/>
              <a:buFont typeface="StarSymbol"/>
              <a:buChar char=""/>
            </a:lvl9pPr>
          </a:lstStyle>
          <a:p>
            <a:pPr lvl="0">
              <a:buNone/>
            </a:pPr>
            <a:r>
              <a:rPr lang="tr-TR" dirty="0"/>
              <a:t>Anemi</a:t>
            </a:r>
          </a:p>
        </p:txBody>
      </p:sp>
      <p:sp>
        <p:nvSpPr>
          <p:cNvPr id="3" name="Metin Yer Tutucusu 2"/>
          <p:cNvSpPr txBox="1">
            <a:spLocks noGrp="1"/>
          </p:cNvSpPr>
          <p:nvPr>
            <p:ph type="body" idx="4294967295"/>
          </p:nvPr>
        </p:nvSpPr>
        <p:spPr>
          <a:xfrm>
            <a:off x="899691" y="1439887"/>
            <a:ext cx="8174038" cy="4081462"/>
          </a:xfrm>
        </p:spPr>
        <p:txBody>
          <a:bodyPr>
            <a:spAutoFit/>
          </a:bodyPr>
          <a:lstStyle>
            <a:defPPr marL="504000" marR="0" lvl="0" indent="-432000" algn="l">
              <a:spcBef>
                <a:spcPts val="0"/>
              </a:spcBef>
              <a:spcAft>
                <a:spcPts val="0"/>
              </a:spcAft>
              <a:buClr>
                <a:srgbClr val="FF9966"/>
              </a:buClr>
              <a:buSzPct val="75000"/>
              <a:buFont typeface="StarSymbol"/>
              <a:buNone/>
              <a:defRPr lang="tr-TR" sz="2740" b="0" i="0" u="none" strike="noStrike">
                <a:ln>
                  <a:noFill/>
                </a:ln>
                <a:solidFill>
                  <a:srgbClr val="E6E6E6"/>
                </a:solidFill>
                <a:latin typeface="Albany" pitchFamily="34"/>
                <a:ea typeface="Arial Unicode MS" pitchFamily="2"/>
                <a:cs typeface="Tahoma" pitchFamily="2"/>
              </a:defRPr>
            </a:defPPr>
            <a:lvl1pPr marL="504000" marR="0" lvl="0" indent="-432000" algn="l">
              <a:spcBef>
                <a:spcPts val="0"/>
              </a:spcBef>
              <a:spcAft>
                <a:spcPts val="0"/>
              </a:spcAft>
              <a:buClr>
                <a:srgbClr val="FF9966"/>
              </a:buClr>
              <a:buSzPct val="75000"/>
              <a:buFont typeface="StarSymbol"/>
              <a:buChar char="➲"/>
              <a:defRPr lang="tr-TR" sz="2740" b="0" i="0" u="none" strike="noStrike">
                <a:ln>
                  <a:noFill/>
                </a:ln>
                <a:solidFill>
                  <a:srgbClr val="E6E6E6"/>
                </a:solidFill>
                <a:latin typeface="Albany" pitchFamily="34"/>
                <a:ea typeface="Arial Unicode MS" pitchFamily="2"/>
                <a:cs typeface="Tahoma" pitchFamily="2"/>
              </a:defRPr>
            </a:lvl1pPr>
            <a:lvl2pPr marL="792000" marR="0" lvl="1" indent="-432000" algn="l">
              <a:spcBef>
                <a:spcPts val="0"/>
              </a:spcBef>
              <a:spcAft>
                <a:spcPts val="0"/>
              </a:spcAft>
              <a:buClr>
                <a:srgbClr val="FF9966"/>
              </a:buClr>
              <a:buSzPct val="75000"/>
              <a:buFont typeface="StarSymbol"/>
              <a:buChar char="●"/>
              <a:defRPr lang="tr-TR" sz="2400" b="0" i="0" u="none" strike="noStrike">
                <a:ln>
                  <a:noFill/>
                </a:ln>
                <a:solidFill>
                  <a:srgbClr val="E6E6E6"/>
                </a:solidFill>
                <a:latin typeface="Albany" pitchFamily="34"/>
                <a:ea typeface="Arial Unicode MS" pitchFamily="2"/>
                <a:cs typeface="Tahoma" pitchFamily="2"/>
              </a:defRPr>
            </a:lvl2pPr>
            <a:lvl3pPr marL="1080000" marR="0" lvl="2" indent="-432000" algn="l">
              <a:spcBef>
                <a:spcPts val="0"/>
              </a:spcBef>
              <a:spcAft>
                <a:spcPts val="0"/>
              </a:spcAft>
              <a:buClr>
                <a:srgbClr val="FF9966"/>
              </a:buClr>
              <a:buSzPct val="75000"/>
              <a:buFont typeface="StarSymbol"/>
              <a:buChar char="●"/>
              <a:defRPr lang="tr-TR" sz="2060" b="0" i="0" u="none" strike="noStrike">
                <a:ln>
                  <a:noFill/>
                </a:ln>
                <a:solidFill>
                  <a:srgbClr val="E6E6E6"/>
                </a:solidFill>
                <a:latin typeface="Albany" pitchFamily="34"/>
                <a:ea typeface="Arial Unicode MS" pitchFamily="2"/>
                <a:cs typeface="Tahoma" pitchFamily="2"/>
              </a:defRPr>
            </a:lvl3pPr>
            <a:lvl4pPr marL="1368000" marR="0" lvl="3" indent="-432000" algn="l">
              <a:spcBef>
                <a:spcPts val="0"/>
              </a:spcBef>
              <a:spcAft>
                <a:spcPts val="0"/>
              </a:spcAft>
              <a:buClr>
                <a:srgbClr val="FF9966"/>
              </a:buClr>
              <a:buSzPct val="75000"/>
              <a:buFont typeface="StarSymbol"/>
              <a:buChar char="●"/>
              <a:defRPr lang="tr-TR" sz="1720" b="0" i="0" u="none" strike="noStrike">
                <a:ln>
                  <a:noFill/>
                </a:ln>
                <a:solidFill>
                  <a:srgbClr val="E6E6E6"/>
                </a:solidFill>
                <a:latin typeface="Albany" pitchFamily="34"/>
                <a:ea typeface="Arial Unicode MS" pitchFamily="2"/>
                <a:cs typeface="Tahoma" pitchFamily="2"/>
              </a:defRPr>
            </a:lvl4pPr>
            <a:lvl5pPr marL="1656000" marR="0" lvl="4" indent="-432000" algn="l">
              <a:spcBef>
                <a:spcPts val="0"/>
              </a:spcBef>
              <a:spcAft>
                <a:spcPts val="0"/>
              </a:spcAft>
              <a:buClr>
                <a:srgbClr val="FF9966"/>
              </a:buClr>
              <a:buSzPct val="75000"/>
              <a:buFont typeface="StarSymbol"/>
              <a:buChar char="●"/>
              <a:defRPr lang="tr-TR" sz="1720" b="0" i="0" u="none" strike="noStrike">
                <a:ln>
                  <a:noFill/>
                </a:ln>
                <a:solidFill>
                  <a:srgbClr val="99CCFF"/>
                </a:solidFill>
                <a:latin typeface="Albany" pitchFamily="18"/>
                <a:ea typeface="Arial Unicode MS" pitchFamily="2"/>
                <a:cs typeface="Tahoma" pitchFamily="2"/>
              </a:defRPr>
            </a:lvl5pPr>
            <a:lvl6pPr marL="1944000" marR="0" lvl="5" indent="-432000" algn="l">
              <a:spcBef>
                <a:spcPts val="0"/>
              </a:spcBef>
              <a:spcAft>
                <a:spcPts val="0"/>
              </a:spcAft>
              <a:buClr>
                <a:srgbClr val="FF9966"/>
              </a:buClr>
              <a:buSzPct val="75000"/>
              <a:buFont typeface="StarSymbol"/>
              <a:buChar char="●"/>
              <a:defRPr lang="tr-TR" sz="1720" b="0" i="0" u="none" strike="noStrike">
                <a:ln>
                  <a:noFill/>
                </a:ln>
                <a:solidFill>
                  <a:srgbClr val="99CCFF"/>
                </a:solidFill>
                <a:latin typeface="Albany" pitchFamily="18"/>
                <a:ea typeface="Arial Unicode MS" pitchFamily="2"/>
                <a:cs typeface="Tahoma" pitchFamily="2"/>
              </a:defRPr>
            </a:lvl6pPr>
            <a:lvl7pPr marL="2232000" marR="0" lvl="6" indent="-432000" algn="l">
              <a:spcBef>
                <a:spcPts val="0"/>
              </a:spcBef>
              <a:spcAft>
                <a:spcPts val="0"/>
              </a:spcAft>
              <a:buClr>
                <a:srgbClr val="FF9966"/>
              </a:buClr>
              <a:buSzPct val="75000"/>
              <a:buFont typeface="StarSymbol"/>
              <a:buChar char="●"/>
              <a:defRPr lang="tr-TR" sz="1720" b="0" i="0" u="none" strike="noStrike">
                <a:ln>
                  <a:noFill/>
                </a:ln>
                <a:solidFill>
                  <a:srgbClr val="99CCFF"/>
                </a:solidFill>
                <a:latin typeface="Albany" pitchFamily="18"/>
                <a:ea typeface="Arial Unicode MS" pitchFamily="2"/>
                <a:cs typeface="Tahoma" pitchFamily="2"/>
              </a:defRPr>
            </a:lvl7pPr>
            <a:lvl8pPr marL="2520000" marR="0" lvl="7" indent="-432000" algn="l">
              <a:spcBef>
                <a:spcPts val="0"/>
              </a:spcBef>
              <a:spcAft>
                <a:spcPts val="0"/>
              </a:spcAft>
              <a:buClr>
                <a:srgbClr val="FF9966"/>
              </a:buClr>
              <a:buSzPct val="75000"/>
              <a:buFont typeface="StarSymbol"/>
              <a:buChar char="●"/>
              <a:defRPr lang="tr-TR" sz="1720" b="0" i="0" u="none" strike="noStrike">
                <a:ln>
                  <a:noFill/>
                </a:ln>
                <a:solidFill>
                  <a:srgbClr val="99CCFF"/>
                </a:solidFill>
                <a:latin typeface="Albany" pitchFamily="18"/>
                <a:ea typeface="Arial Unicode MS" pitchFamily="2"/>
                <a:cs typeface="Tahoma" pitchFamily="2"/>
              </a:defRPr>
            </a:lvl8pPr>
            <a:lvl9pPr marL="2808000" marR="0" lvl="8" indent="-432000" algn="l">
              <a:spcBef>
                <a:spcPts val="0"/>
              </a:spcBef>
              <a:spcAft>
                <a:spcPts val="0"/>
              </a:spcAft>
              <a:buClr>
                <a:srgbClr val="FF9966"/>
              </a:buClr>
              <a:buSzPct val="75000"/>
              <a:buFont typeface="StarSymbol"/>
              <a:buChar char="●"/>
              <a:defRPr lang="tr-TR" sz="1720" b="0" i="0" u="none" strike="noStrike">
                <a:ln>
                  <a:noFill/>
                </a:ln>
                <a:solidFill>
                  <a:srgbClr val="99CCFF"/>
                </a:solidFill>
                <a:latin typeface="Albany" pitchFamily="18"/>
                <a:ea typeface="Arial Unicode MS" pitchFamily="2"/>
                <a:cs typeface="Tahoma" pitchFamily="2"/>
              </a:defRPr>
            </a:lvl9pPr>
          </a:lstStyle>
          <a:p>
            <a:pPr lvl="0"/>
            <a:r>
              <a:rPr lang="tr-TR" dirty="0"/>
              <a:t>Demir yetmezliği anemisi kadınlarda daha sık görüldüğünden </a:t>
            </a:r>
            <a:r>
              <a:rPr lang="tr-TR" dirty="0" err="1"/>
              <a:t>barsaklardan</a:t>
            </a:r>
            <a:r>
              <a:rPr lang="tr-TR" dirty="0"/>
              <a:t> demir emilimi de daha fazladır, ancak kurşuna </a:t>
            </a:r>
            <a:r>
              <a:rPr lang="tr-TR" dirty="0" err="1"/>
              <a:t>maruziyet</a:t>
            </a:r>
            <a:r>
              <a:rPr lang="tr-TR" dirty="0"/>
              <a:t> varsa demir ile birlikte kurşun emilimi de artmaktadır.</a:t>
            </a:r>
          </a:p>
          <a:p>
            <a:pPr lvl="0"/>
            <a:r>
              <a:rPr lang="tr-TR" dirty="0"/>
              <a:t>Kurşun kemik iliğine demirle yarışarak daha fazla bağlanma yeteneğimdedir. Bu nedenle anemiklerde kurşunun kemik iliğine depolanması daha fazla olur.</a:t>
            </a:r>
          </a:p>
          <a:p>
            <a:pPr lvl="0"/>
            <a:r>
              <a:rPr lang="tr-TR" dirty="0"/>
              <a:t>Bu da anemiyi daha da derinleştirir.</a:t>
            </a:r>
          </a:p>
          <a:p>
            <a:pPr lvl="0"/>
            <a:endParaRPr lang="tr-TR" dirty="0"/>
          </a:p>
        </p:txBody>
      </p:sp>
      <p:sp>
        <p:nvSpPr>
          <p:cNvPr id="4" name="Veri Yer Tutucusu 3"/>
          <p:cNvSpPr>
            <a:spLocks noGrp="1"/>
          </p:cNvSpPr>
          <p:nvPr>
            <p:ph type="dt" sz="half" idx="10"/>
          </p:nvPr>
        </p:nvSpPr>
        <p:spPr/>
        <p:txBody>
          <a:bodyPr/>
          <a:lstStyle/>
          <a:p>
            <a:fld id="{84B46A42-9698-4D2D-BF8F-32D310AB5E99}" type="datetime1">
              <a:rPr lang="en-US" smtClean="0"/>
              <a:t>5/19/2013</a:t>
            </a:fld>
            <a:endParaRPr lang="en-US"/>
          </a:p>
        </p:txBody>
      </p:sp>
      <p:sp>
        <p:nvSpPr>
          <p:cNvPr id="5" name="Slayt Numarası Yer Tutucusu 4"/>
          <p:cNvSpPr>
            <a:spLocks noGrp="1"/>
          </p:cNvSpPr>
          <p:nvPr>
            <p:ph type="sldNum" sz="quarter" idx="12"/>
          </p:nvPr>
        </p:nvSpPr>
        <p:spPr/>
        <p:txBody>
          <a:bodyPr/>
          <a:lstStyle/>
          <a:p>
            <a:fld id="{A3DCDF73-85D2-4237-9B32-053DBDB0C312}" type="slidenum">
              <a:rPr kumimoji="0" lang="en-US" smtClean="0"/>
              <a:t>27</a:t>
            </a:fld>
            <a:endParaRPr kumimoji="0" lang="en-US"/>
          </a:p>
        </p:txBody>
      </p:sp>
    </p:spTree>
  </p:cSld>
  <p:clrMapOvr>
    <a:masterClrMapping/>
  </p:clrMapOvr>
  <p:transition spd="slow">
    <p:wip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name="page27">
    <p:spTree>
      <p:nvGrpSpPr>
        <p:cNvPr id="1" name=""/>
        <p:cNvGrpSpPr/>
        <p:nvPr/>
      </p:nvGrpSpPr>
      <p:grpSpPr>
        <a:xfrm>
          <a:off x="0" y="0"/>
          <a:ext cx="0" cy="0"/>
          <a:chOff x="0" y="0"/>
          <a:chExt cx="0" cy="0"/>
        </a:xfrm>
      </p:grpSpPr>
      <p:sp>
        <p:nvSpPr>
          <p:cNvPr id="2" name="Başlık 1"/>
          <p:cNvSpPr txBox="1">
            <a:spLocks noGrp="1"/>
          </p:cNvSpPr>
          <p:nvPr>
            <p:ph type="title" idx="4294967295"/>
          </p:nvPr>
        </p:nvSpPr>
        <p:spPr>
          <a:xfrm>
            <a:off x="2483867" y="271224"/>
            <a:ext cx="3960440" cy="738664"/>
          </a:xfrm>
        </p:spPr>
        <p:txBody>
          <a:bodyPr wrap="square">
            <a:spAutoFit/>
          </a:bodyPr>
          <a:lstStyle>
            <a:defPPr lvl="0">
              <a:buClr>
                <a:srgbClr val="000000"/>
              </a:buClr>
              <a:buSzPct val="45000"/>
              <a:buFont typeface="StarSymbol"/>
              <a:buNone/>
            </a:defPPr>
            <a:lvl1pPr lvl="0">
              <a:buClr>
                <a:srgbClr val="000000"/>
              </a:buClr>
              <a:buSzPct val="45000"/>
              <a:buFont typeface="StarSymbol"/>
              <a:buChar char=""/>
            </a:lvl1pPr>
            <a:lvl2pPr lvl="1">
              <a:buClr>
                <a:srgbClr val="000000"/>
              </a:buClr>
              <a:buSzPct val="45000"/>
              <a:buFont typeface="StarSymbol"/>
              <a:buChar char=""/>
            </a:lvl2pPr>
            <a:lvl3pPr lvl="2">
              <a:buClr>
                <a:srgbClr val="000000"/>
              </a:buClr>
              <a:buSzPct val="45000"/>
              <a:buFont typeface="StarSymbol"/>
              <a:buChar char=""/>
            </a:lvl3pPr>
            <a:lvl4pPr lvl="3">
              <a:buClr>
                <a:srgbClr val="000000"/>
              </a:buClr>
              <a:buSzPct val="45000"/>
              <a:buFont typeface="StarSymbol"/>
              <a:buChar char=""/>
            </a:lvl4pPr>
            <a:lvl5pPr lvl="4">
              <a:buClr>
                <a:srgbClr val="000000"/>
              </a:buClr>
              <a:buSzPct val="45000"/>
              <a:buFont typeface="StarSymbol"/>
              <a:buChar char=""/>
            </a:lvl5pPr>
            <a:lvl6pPr lvl="5">
              <a:buClr>
                <a:srgbClr val="000000"/>
              </a:buClr>
              <a:buSzPct val="45000"/>
              <a:buFont typeface="StarSymbol"/>
              <a:buChar char=""/>
            </a:lvl6pPr>
            <a:lvl7pPr lvl="6">
              <a:buClr>
                <a:srgbClr val="000000"/>
              </a:buClr>
              <a:buSzPct val="45000"/>
              <a:buFont typeface="StarSymbol"/>
              <a:buChar char=""/>
            </a:lvl7pPr>
            <a:lvl8pPr lvl="7">
              <a:buClr>
                <a:srgbClr val="000000"/>
              </a:buClr>
              <a:buSzPct val="45000"/>
              <a:buFont typeface="StarSymbol"/>
              <a:buChar char=""/>
            </a:lvl8pPr>
            <a:lvl9pPr lvl="8">
              <a:buClr>
                <a:srgbClr val="000000"/>
              </a:buClr>
              <a:buSzPct val="45000"/>
              <a:buFont typeface="StarSymbol"/>
              <a:buChar char=""/>
            </a:lvl9pPr>
          </a:lstStyle>
          <a:p>
            <a:pPr lvl="0">
              <a:buNone/>
            </a:pPr>
            <a:r>
              <a:rPr lang="tr-TR" dirty="0" err="1"/>
              <a:t>İnfertilite</a:t>
            </a:r>
            <a:endParaRPr lang="tr-TR" dirty="0"/>
          </a:p>
        </p:txBody>
      </p:sp>
      <p:sp>
        <p:nvSpPr>
          <p:cNvPr id="3" name="Metin Yer Tutucusu 2"/>
          <p:cNvSpPr txBox="1">
            <a:spLocks noGrp="1"/>
          </p:cNvSpPr>
          <p:nvPr>
            <p:ph type="body" idx="4294967295"/>
          </p:nvPr>
        </p:nvSpPr>
        <p:spPr>
          <a:xfrm>
            <a:off x="611659" y="1516063"/>
            <a:ext cx="8135466" cy="4276725"/>
          </a:xfrm>
        </p:spPr>
        <p:txBody>
          <a:bodyPr/>
          <a:lstStyle>
            <a:defPPr marL="504000" marR="0" lvl="0" indent="-432000" algn="l">
              <a:spcBef>
                <a:spcPts val="0"/>
              </a:spcBef>
              <a:spcAft>
                <a:spcPts val="0"/>
              </a:spcAft>
              <a:buClr>
                <a:srgbClr val="FF9966"/>
              </a:buClr>
              <a:buSzPct val="75000"/>
              <a:buFont typeface="StarSymbol"/>
              <a:buNone/>
              <a:defRPr lang="tr-TR" sz="2740" b="0" i="0" u="none" strike="noStrike">
                <a:ln>
                  <a:noFill/>
                </a:ln>
                <a:solidFill>
                  <a:srgbClr val="E6E6E6"/>
                </a:solidFill>
                <a:latin typeface="Albany" pitchFamily="34"/>
                <a:ea typeface="Arial Unicode MS" pitchFamily="2"/>
                <a:cs typeface="Tahoma" pitchFamily="2"/>
              </a:defRPr>
            </a:defPPr>
            <a:lvl1pPr marL="504000" marR="0" lvl="0" indent="-432000" algn="l">
              <a:spcBef>
                <a:spcPts val="0"/>
              </a:spcBef>
              <a:spcAft>
                <a:spcPts val="0"/>
              </a:spcAft>
              <a:buClr>
                <a:srgbClr val="FF9966"/>
              </a:buClr>
              <a:buSzPct val="75000"/>
              <a:buFont typeface="StarSymbol"/>
              <a:buChar char="➲"/>
              <a:defRPr lang="tr-TR" sz="2740" b="0" i="0" u="none" strike="noStrike">
                <a:ln>
                  <a:noFill/>
                </a:ln>
                <a:solidFill>
                  <a:srgbClr val="E6E6E6"/>
                </a:solidFill>
                <a:latin typeface="Albany" pitchFamily="34"/>
                <a:ea typeface="Arial Unicode MS" pitchFamily="2"/>
                <a:cs typeface="Tahoma" pitchFamily="2"/>
              </a:defRPr>
            </a:lvl1pPr>
            <a:lvl2pPr marL="792000" marR="0" lvl="1" indent="-432000" algn="l">
              <a:spcBef>
                <a:spcPts val="0"/>
              </a:spcBef>
              <a:spcAft>
                <a:spcPts val="0"/>
              </a:spcAft>
              <a:buClr>
                <a:srgbClr val="FF9966"/>
              </a:buClr>
              <a:buSzPct val="75000"/>
              <a:buFont typeface="StarSymbol"/>
              <a:buChar char="●"/>
              <a:defRPr lang="tr-TR" sz="2400" b="0" i="0" u="none" strike="noStrike">
                <a:ln>
                  <a:noFill/>
                </a:ln>
                <a:solidFill>
                  <a:srgbClr val="E6E6E6"/>
                </a:solidFill>
                <a:latin typeface="Albany" pitchFamily="34"/>
                <a:ea typeface="Arial Unicode MS" pitchFamily="2"/>
                <a:cs typeface="Tahoma" pitchFamily="2"/>
              </a:defRPr>
            </a:lvl2pPr>
            <a:lvl3pPr marL="1080000" marR="0" lvl="2" indent="-432000" algn="l">
              <a:spcBef>
                <a:spcPts val="0"/>
              </a:spcBef>
              <a:spcAft>
                <a:spcPts val="0"/>
              </a:spcAft>
              <a:buClr>
                <a:srgbClr val="FF9966"/>
              </a:buClr>
              <a:buSzPct val="75000"/>
              <a:buFont typeface="StarSymbol"/>
              <a:buChar char="●"/>
              <a:defRPr lang="tr-TR" sz="2060" b="0" i="0" u="none" strike="noStrike">
                <a:ln>
                  <a:noFill/>
                </a:ln>
                <a:solidFill>
                  <a:srgbClr val="E6E6E6"/>
                </a:solidFill>
                <a:latin typeface="Albany" pitchFamily="34"/>
                <a:ea typeface="Arial Unicode MS" pitchFamily="2"/>
                <a:cs typeface="Tahoma" pitchFamily="2"/>
              </a:defRPr>
            </a:lvl3pPr>
            <a:lvl4pPr marL="1368000" marR="0" lvl="3" indent="-432000" algn="l">
              <a:spcBef>
                <a:spcPts val="0"/>
              </a:spcBef>
              <a:spcAft>
                <a:spcPts val="0"/>
              </a:spcAft>
              <a:buClr>
                <a:srgbClr val="FF9966"/>
              </a:buClr>
              <a:buSzPct val="75000"/>
              <a:buFont typeface="StarSymbol"/>
              <a:buChar char="●"/>
              <a:defRPr lang="tr-TR" sz="1720" b="0" i="0" u="none" strike="noStrike">
                <a:ln>
                  <a:noFill/>
                </a:ln>
                <a:solidFill>
                  <a:srgbClr val="E6E6E6"/>
                </a:solidFill>
                <a:latin typeface="Albany" pitchFamily="34"/>
                <a:ea typeface="Arial Unicode MS" pitchFamily="2"/>
                <a:cs typeface="Tahoma" pitchFamily="2"/>
              </a:defRPr>
            </a:lvl4pPr>
            <a:lvl5pPr marL="1656000" marR="0" lvl="4" indent="-432000" algn="l">
              <a:spcBef>
                <a:spcPts val="0"/>
              </a:spcBef>
              <a:spcAft>
                <a:spcPts val="0"/>
              </a:spcAft>
              <a:buClr>
                <a:srgbClr val="FF9966"/>
              </a:buClr>
              <a:buSzPct val="75000"/>
              <a:buFont typeface="StarSymbol"/>
              <a:buChar char="●"/>
              <a:defRPr lang="tr-TR" sz="1720" b="0" i="0" u="none" strike="noStrike">
                <a:ln>
                  <a:noFill/>
                </a:ln>
                <a:solidFill>
                  <a:srgbClr val="99CCFF"/>
                </a:solidFill>
                <a:latin typeface="Albany" pitchFamily="18"/>
                <a:ea typeface="Arial Unicode MS" pitchFamily="2"/>
                <a:cs typeface="Tahoma" pitchFamily="2"/>
              </a:defRPr>
            </a:lvl5pPr>
            <a:lvl6pPr marL="1944000" marR="0" lvl="5" indent="-432000" algn="l">
              <a:spcBef>
                <a:spcPts val="0"/>
              </a:spcBef>
              <a:spcAft>
                <a:spcPts val="0"/>
              </a:spcAft>
              <a:buClr>
                <a:srgbClr val="FF9966"/>
              </a:buClr>
              <a:buSzPct val="75000"/>
              <a:buFont typeface="StarSymbol"/>
              <a:buChar char="●"/>
              <a:defRPr lang="tr-TR" sz="1720" b="0" i="0" u="none" strike="noStrike">
                <a:ln>
                  <a:noFill/>
                </a:ln>
                <a:solidFill>
                  <a:srgbClr val="99CCFF"/>
                </a:solidFill>
                <a:latin typeface="Albany" pitchFamily="18"/>
                <a:ea typeface="Arial Unicode MS" pitchFamily="2"/>
                <a:cs typeface="Tahoma" pitchFamily="2"/>
              </a:defRPr>
            </a:lvl6pPr>
            <a:lvl7pPr marL="2232000" marR="0" lvl="6" indent="-432000" algn="l">
              <a:spcBef>
                <a:spcPts val="0"/>
              </a:spcBef>
              <a:spcAft>
                <a:spcPts val="0"/>
              </a:spcAft>
              <a:buClr>
                <a:srgbClr val="FF9966"/>
              </a:buClr>
              <a:buSzPct val="75000"/>
              <a:buFont typeface="StarSymbol"/>
              <a:buChar char="●"/>
              <a:defRPr lang="tr-TR" sz="1720" b="0" i="0" u="none" strike="noStrike">
                <a:ln>
                  <a:noFill/>
                </a:ln>
                <a:solidFill>
                  <a:srgbClr val="99CCFF"/>
                </a:solidFill>
                <a:latin typeface="Albany" pitchFamily="18"/>
                <a:ea typeface="Arial Unicode MS" pitchFamily="2"/>
                <a:cs typeface="Tahoma" pitchFamily="2"/>
              </a:defRPr>
            </a:lvl7pPr>
            <a:lvl8pPr marL="2520000" marR="0" lvl="7" indent="-432000" algn="l">
              <a:spcBef>
                <a:spcPts val="0"/>
              </a:spcBef>
              <a:spcAft>
                <a:spcPts val="0"/>
              </a:spcAft>
              <a:buClr>
                <a:srgbClr val="FF9966"/>
              </a:buClr>
              <a:buSzPct val="75000"/>
              <a:buFont typeface="StarSymbol"/>
              <a:buChar char="●"/>
              <a:defRPr lang="tr-TR" sz="1720" b="0" i="0" u="none" strike="noStrike">
                <a:ln>
                  <a:noFill/>
                </a:ln>
                <a:solidFill>
                  <a:srgbClr val="99CCFF"/>
                </a:solidFill>
                <a:latin typeface="Albany" pitchFamily="18"/>
                <a:ea typeface="Arial Unicode MS" pitchFamily="2"/>
                <a:cs typeface="Tahoma" pitchFamily="2"/>
              </a:defRPr>
            </a:lvl8pPr>
            <a:lvl9pPr marL="2808000" marR="0" lvl="8" indent="-432000" algn="l">
              <a:spcBef>
                <a:spcPts val="0"/>
              </a:spcBef>
              <a:spcAft>
                <a:spcPts val="0"/>
              </a:spcAft>
              <a:buClr>
                <a:srgbClr val="FF9966"/>
              </a:buClr>
              <a:buSzPct val="75000"/>
              <a:buFont typeface="StarSymbol"/>
              <a:buChar char="●"/>
              <a:defRPr lang="tr-TR" sz="1720" b="0" i="0" u="none" strike="noStrike">
                <a:ln>
                  <a:noFill/>
                </a:ln>
                <a:solidFill>
                  <a:srgbClr val="99CCFF"/>
                </a:solidFill>
                <a:latin typeface="Albany" pitchFamily="18"/>
                <a:ea typeface="Arial Unicode MS" pitchFamily="2"/>
                <a:cs typeface="Tahoma" pitchFamily="2"/>
              </a:defRPr>
            </a:lvl9pPr>
          </a:lstStyle>
          <a:p>
            <a:pPr lvl="0"/>
            <a:r>
              <a:rPr lang="tr-TR" dirty="0"/>
              <a:t>Kadın ve erkeğin </a:t>
            </a:r>
            <a:r>
              <a:rPr lang="tr-TR" dirty="0" err="1"/>
              <a:t>fertilitesi</a:t>
            </a:r>
            <a:r>
              <a:rPr lang="tr-TR" dirty="0"/>
              <a:t> vücudunda bulunan ağır metallerden oldukça etkilenir. Bunlar üreme ile ilgili dokulara bağlanır ve bir takım değişikliklere yol açarak fonksiyonlarını bozarlar. </a:t>
            </a:r>
            <a:r>
              <a:rPr lang="tr-TR" dirty="0">
                <a:solidFill>
                  <a:srgbClr val="FF3366"/>
                </a:solidFill>
              </a:rPr>
              <a:t>Eğer çocuk sahibi olmak için çabalıyor ve açık bir sebep bulunamıyorsa ağır metaller akla gelmelidir.</a:t>
            </a:r>
          </a:p>
        </p:txBody>
      </p:sp>
      <p:sp>
        <p:nvSpPr>
          <p:cNvPr id="4" name="Veri Yer Tutucusu 3"/>
          <p:cNvSpPr>
            <a:spLocks noGrp="1"/>
          </p:cNvSpPr>
          <p:nvPr>
            <p:ph type="dt" sz="half" idx="10"/>
          </p:nvPr>
        </p:nvSpPr>
        <p:spPr/>
        <p:txBody>
          <a:bodyPr/>
          <a:lstStyle/>
          <a:p>
            <a:fld id="{631C7DEE-841A-4527-8F17-E9EF518073EE}" type="datetime1">
              <a:rPr lang="en-US" smtClean="0"/>
              <a:t>5/19/2013</a:t>
            </a:fld>
            <a:endParaRPr lang="en-US"/>
          </a:p>
        </p:txBody>
      </p:sp>
      <p:sp>
        <p:nvSpPr>
          <p:cNvPr id="5" name="Slayt Numarası Yer Tutucusu 4"/>
          <p:cNvSpPr>
            <a:spLocks noGrp="1"/>
          </p:cNvSpPr>
          <p:nvPr>
            <p:ph type="sldNum" sz="quarter" idx="12"/>
          </p:nvPr>
        </p:nvSpPr>
        <p:spPr/>
        <p:txBody>
          <a:bodyPr/>
          <a:lstStyle/>
          <a:p>
            <a:fld id="{A3DCDF73-85D2-4237-9B32-053DBDB0C312}" type="slidenum">
              <a:rPr kumimoji="0" lang="en-US" smtClean="0"/>
              <a:t>28</a:t>
            </a:fld>
            <a:endParaRPr kumimoji="0" lang="en-US"/>
          </a:p>
        </p:txBody>
      </p:sp>
    </p:spTree>
  </p:cSld>
  <p:clrMapOvr>
    <a:masterClrMapping/>
  </p:clrMapOvr>
  <p:transition spd="slow">
    <p:wip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name="page28">
    <p:spTree>
      <p:nvGrpSpPr>
        <p:cNvPr id="1" name=""/>
        <p:cNvGrpSpPr/>
        <p:nvPr/>
      </p:nvGrpSpPr>
      <p:grpSpPr>
        <a:xfrm>
          <a:off x="0" y="0"/>
          <a:ext cx="0" cy="0"/>
          <a:chOff x="0" y="0"/>
          <a:chExt cx="0" cy="0"/>
        </a:xfrm>
      </p:grpSpPr>
      <p:sp>
        <p:nvSpPr>
          <p:cNvPr id="2" name="Başlık 1"/>
          <p:cNvSpPr txBox="1">
            <a:spLocks noGrp="1"/>
          </p:cNvSpPr>
          <p:nvPr>
            <p:ph type="title" idx="4294967295"/>
          </p:nvPr>
        </p:nvSpPr>
        <p:spPr>
          <a:xfrm>
            <a:off x="2915915" y="271224"/>
            <a:ext cx="6804348" cy="738664"/>
          </a:xfrm>
        </p:spPr>
        <p:txBody>
          <a:bodyPr wrap="square">
            <a:spAutoFit/>
          </a:bodyPr>
          <a:lstStyle>
            <a:defPPr lvl="0">
              <a:buClr>
                <a:srgbClr val="000000"/>
              </a:buClr>
              <a:buSzPct val="45000"/>
              <a:buFont typeface="StarSymbol"/>
              <a:buNone/>
            </a:defPPr>
            <a:lvl1pPr lvl="0">
              <a:buClr>
                <a:srgbClr val="000000"/>
              </a:buClr>
              <a:buSzPct val="45000"/>
              <a:buFont typeface="StarSymbol"/>
              <a:buChar char=""/>
            </a:lvl1pPr>
            <a:lvl2pPr lvl="1">
              <a:buClr>
                <a:srgbClr val="000000"/>
              </a:buClr>
              <a:buSzPct val="45000"/>
              <a:buFont typeface="StarSymbol"/>
              <a:buChar char=""/>
            </a:lvl2pPr>
            <a:lvl3pPr lvl="2">
              <a:buClr>
                <a:srgbClr val="000000"/>
              </a:buClr>
              <a:buSzPct val="45000"/>
              <a:buFont typeface="StarSymbol"/>
              <a:buChar char=""/>
            </a:lvl3pPr>
            <a:lvl4pPr lvl="3">
              <a:buClr>
                <a:srgbClr val="000000"/>
              </a:buClr>
              <a:buSzPct val="45000"/>
              <a:buFont typeface="StarSymbol"/>
              <a:buChar char=""/>
            </a:lvl4pPr>
            <a:lvl5pPr lvl="4">
              <a:buClr>
                <a:srgbClr val="000000"/>
              </a:buClr>
              <a:buSzPct val="45000"/>
              <a:buFont typeface="StarSymbol"/>
              <a:buChar char=""/>
            </a:lvl5pPr>
            <a:lvl6pPr lvl="5">
              <a:buClr>
                <a:srgbClr val="000000"/>
              </a:buClr>
              <a:buSzPct val="45000"/>
              <a:buFont typeface="StarSymbol"/>
              <a:buChar char=""/>
            </a:lvl6pPr>
            <a:lvl7pPr lvl="6">
              <a:buClr>
                <a:srgbClr val="000000"/>
              </a:buClr>
              <a:buSzPct val="45000"/>
              <a:buFont typeface="StarSymbol"/>
              <a:buChar char=""/>
            </a:lvl7pPr>
            <a:lvl8pPr lvl="7">
              <a:buClr>
                <a:srgbClr val="000000"/>
              </a:buClr>
              <a:buSzPct val="45000"/>
              <a:buFont typeface="StarSymbol"/>
              <a:buChar char=""/>
            </a:lvl8pPr>
            <a:lvl9pPr lvl="8">
              <a:buClr>
                <a:srgbClr val="000000"/>
              </a:buClr>
              <a:buSzPct val="45000"/>
              <a:buFont typeface="StarSymbol"/>
              <a:buChar char=""/>
            </a:lvl9pPr>
          </a:lstStyle>
          <a:p>
            <a:pPr lvl="0">
              <a:buNone/>
            </a:pPr>
            <a:r>
              <a:rPr lang="tr-TR" dirty="0"/>
              <a:t>LIFE STUDY</a:t>
            </a:r>
          </a:p>
        </p:txBody>
      </p:sp>
      <p:sp>
        <p:nvSpPr>
          <p:cNvPr id="3" name="Metin Yer Tutucusu 2"/>
          <p:cNvSpPr txBox="1">
            <a:spLocks noGrp="1"/>
          </p:cNvSpPr>
          <p:nvPr>
            <p:ph type="body" idx="4294967295"/>
          </p:nvPr>
        </p:nvSpPr>
        <p:spPr>
          <a:xfrm>
            <a:off x="611659" y="1516063"/>
            <a:ext cx="8135466" cy="4276725"/>
          </a:xfrm>
        </p:spPr>
        <p:txBody>
          <a:bodyPr>
            <a:normAutofit fontScale="92500" lnSpcReduction="10000"/>
          </a:bodyPr>
          <a:lstStyle>
            <a:defPPr marL="504000" marR="0" lvl="0" indent="-432000" algn="l">
              <a:spcBef>
                <a:spcPts val="0"/>
              </a:spcBef>
              <a:spcAft>
                <a:spcPts val="0"/>
              </a:spcAft>
              <a:buClr>
                <a:srgbClr val="FF9966"/>
              </a:buClr>
              <a:buSzPct val="75000"/>
              <a:buFont typeface="StarSymbol"/>
              <a:buNone/>
              <a:defRPr lang="tr-TR" sz="2740" b="0" i="0" u="none" strike="noStrike">
                <a:ln>
                  <a:noFill/>
                </a:ln>
                <a:solidFill>
                  <a:srgbClr val="E6E6E6"/>
                </a:solidFill>
                <a:latin typeface="Albany" pitchFamily="34"/>
                <a:ea typeface="Arial Unicode MS" pitchFamily="2"/>
                <a:cs typeface="Tahoma" pitchFamily="2"/>
              </a:defRPr>
            </a:defPPr>
            <a:lvl1pPr marL="504000" marR="0" lvl="0" indent="-432000" algn="l">
              <a:spcBef>
                <a:spcPts val="0"/>
              </a:spcBef>
              <a:spcAft>
                <a:spcPts val="0"/>
              </a:spcAft>
              <a:buClr>
                <a:srgbClr val="FF9966"/>
              </a:buClr>
              <a:buSzPct val="75000"/>
              <a:buFont typeface="StarSymbol"/>
              <a:buChar char="➲"/>
              <a:defRPr lang="tr-TR" sz="2740" b="0" i="0" u="none" strike="noStrike">
                <a:ln>
                  <a:noFill/>
                </a:ln>
                <a:solidFill>
                  <a:srgbClr val="E6E6E6"/>
                </a:solidFill>
                <a:latin typeface="Albany" pitchFamily="34"/>
                <a:ea typeface="Arial Unicode MS" pitchFamily="2"/>
                <a:cs typeface="Tahoma" pitchFamily="2"/>
              </a:defRPr>
            </a:lvl1pPr>
            <a:lvl2pPr marL="792000" marR="0" lvl="1" indent="-432000" algn="l">
              <a:spcBef>
                <a:spcPts val="0"/>
              </a:spcBef>
              <a:spcAft>
                <a:spcPts val="0"/>
              </a:spcAft>
              <a:buClr>
                <a:srgbClr val="FF9966"/>
              </a:buClr>
              <a:buSzPct val="75000"/>
              <a:buFont typeface="StarSymbol"/>
              <a:buChar char="●"/>
              <a:defRPr lang="tr-TR" sz="2400" b="0" i="0" u="none" strike="noStrike">
                <a:ln>
                  <a:noFill/>
                </a:ln>
                <a:solidFill>
                  <a:srgbClr val="E6E6E6"/>
                </a:solidFill>
                <a:latin typeface="Albany" pitchFamily="34"/>
                <a:ea typeface="Arial Unicode MS" pitchFamily="2"/>
                <a:cs typeface="Tahoma" pitchFamily="2"/>
              </a:defRPr>
            </a:lvl2pPr>
            <a:lvl3pPr marL="1080000" marR="0" lvl="2" indent="-432000" algn="l">
              <a:spcBef>
                <a:spcPts val="0"/>
              </a:spcBef>
              <a:spcAft>
                <a:spcPts val="0"/>
              </a:spcAft>
              <a:buClr>
                <a:srgbClr val="FF9966"/>
              </a:buClr>
              <a:buSzPct val="75000"/>
              <a:buFont typeface="StarSymbol"/>
              <a:buChar char="●"/>
              <a:defRPr lang="tr-TR" sz="2060" b="0" i="0" u="none" strike="noStrike">
                <a:ln>
                  <a:noFill/>
                </a:ln>
                <a:solidFill>
                  <a:srgbClr val="E6E6E6"/>
                </a:solidFill>
                <a:latin typeface="Albany" pitchFamily="34"/>
                <a:ea typeface="Arial Unicode MS" pitchFamily="2"/>
                <a:cs typeface="Tahoma" pitchFamily="2"/>
              </a:defRPr>
            </a:lvl3pPr>
            <a:lvl4pPr marL="1368000" marR="0" lvl="3" indent="-432000" algn="l">
              <a:spcBef>
                <a:spcPts val="0"/>
              </a:spcBef>
              <a:spcAft>
                <a:spcPts val="0"/>
              </a:spcAft>
              <a:buClr>
                <a:srgbClr val="FF9966"/>
              </a:buClr>
              <a:buSzPct val="75000"/>
              <a:buFont typeface="StarSymbol"/>
              <a:buChar char="●"/>
              <a:defRPr lang="tr-TR" sz="1720" b="0" i="0" u="none" strike="noStrike">
                <a:ln>
                  <a:noFill/>
                </a:ln>
                <a:solidFill>
                  <a:srgbClr val="E6E6E6"/>
                </a:solidFill>
                <a:latin typeface="Albany" pitchFamily="34"/>
                <a:ea typeface="Arial Unicode MS" pitchFamily="2"/>
                <a:cs typeface="Tahoma" pitchFamily="2"/>
              </a:defRPr>
            </a:lvl4pPr>
            <a:lvl5pPr marL="1656000" marR="0" lvl="4" indent="-432000" algn="l">
              <a:spcBef>
                <a:spcPts val="0"/>
              </a:spcBef>
              <a:spcAft>
                <a:spcPts val="0"/>
              </a:spcAft>
              <a:buClr>
                <a:srgbClr val="FF9966"/>
              </a:buClr>
              <a:buSzPct val="75000"/>
              <a:buFont typeface="StarSymbol"/>
              <a:buChar char="●"/>
              <a:defRPr lang="tr-TR" sz="1720" b="0" i="0" u="none" strike="noStrike">
                <a:ln>
                  <a:noFill/>
                </a:ln>
                <a:solidFill>
                  <a:srgbClr val="99CCFF"/>
                </a:solidFill>
                <a:latin typeface="Albany" pitchFamily="18"/>
                <a:ea typeface="Arial Unicode MS" pitchFamily="2"/>
                <a:cs typeface="Tahoma" pitchFamily="2"/>
              </a:defRPr>
            </a:lvl5pPr>
            <a:lvl6pPr marL="1944000" marR="0" lvl="5" indent="-432000" algn="l">
              <a:spcBef>
                <a:spcPts val="0"/>
              </a:spcBef>
              <a:spcAft>
                <a:spcPts val="0"/>
              </a:spcAft>
              <a:buClr>
                <a:srgbClr val="FF9966"/>
              </a:buClr>
              <a:buSzPct val="75000"/>
              <a:buFont typeface="StarSymbol"/>
              <a:buChar char="●"/>
              <a:defRPr lang="tr-TR" sz="1720" b="0" i="0" u="none" strike="noStrike">
                <a:ln>
                  <a:noFill/>
                </a:ln>
                <a:solidFill>
                  <a:srgbClr val="99CCFF"/>
                </a:solidFill>
                <a:latin typeface="Albany" pitchFamily="18"/>
                <a:ea typeface="Arial Unicode MS" pitchFamily="2"/>
                <a:cs typeface="Tahoma" pitchFamily="2"/>
              </a:defRPr>
            </a:lvl6pPr>
            <a:lvl7pPr marL="2232000" marR="0" lvl="6" indent="-432000" algn="l">
              <a:spcBef>
                <a:spcPts val="0"/>
              </a:spcBef>
              <a:spcAft>
                <a:spcPts val="0"/>
              </a:spcAft>
              <a:buClr>
                <a:srgbClr val="FF9966"/>
              </a:buClr>
              <a:buSzPct val="75000"/>
              <a:buFont typeface="StarSymbol"/>
              <a:buChar char="●"/>
              <a:defRPr lang="tr-TR" sz="1720" b="0" i="0" u="none" strike="noStrike">
                <a:ln>
                  <a:noFill/>
                </a:ln>
                <a:solidFill>
                  <a:srgbClr val="99CCFF"/>
                </a:solidFill>
                <a:latin typeface="Albany" pitchFamily="18"/>
                <a:ea typeface="Arial Unicode MS" pitchFamily="2"/>
                <a:cs typeface="Tahoma" pitchFamily="2"/>
              </a:defRPr>
            </a:lvl7pPr>
            <a:lvl8pPr marL="2520000" marR="0" lvl="7" indent="-432000" algn="l">
              <a:spcBef>
                <a:spcPts val="0"/>
              </a:spcBef>
              <a:spcAft>
                <a:spcPts val="0"/>
              </a:spcAft>
              <a:buClr>
                <a:srgbClr val="FF9966"/>
              </a:buClr>
              <a:buSzPct val="75000"/>
              <a:buFont typeface="StarSymbol"/>
              <a:buChar char="●"/>
              <a:defRPr lang="tr-TR" sz="1720" b="0" i="0" u="none" strike="noStrike">
                <a:ln>
                  <a:noFill/>
                </a:ln>
                <a:solidFill>
                  <a:srgbClr val="99CCFF"/>
                </a:solidFill>
                <a:latin typeface="Albany" pitchFamily="18"/>
                <a:ea typeface="Arial Unicode MS" pitchFamily="2"/>
                <a:cs typeface="Tahoma" pitchFamily="2"/>
              </a:defRPr>
            </a:lvl8pPr>
            <a:lvl9pPr marL="2808000" marR="0" lvl="8" indent="-432000" algn="l">
              <a:spcBef>
                <a:spcPts val="0"/>
              </a:spcBef>
              <a:spcAft>
                <a:spcPts val="0"/>
              </a:spcAft>
              <a:buClr>
                <a:srgbClr val="FF9966"/>
              </a:buClr>
              <a:buSzPct val="75000"/>
              <a:buFont typeface="StarSymbol"/>
              <a:buChar char="●"/>
              <a:defRPr lang="tr-TR" sz="1720" b="0" i="0" u="none" strike="noStrike">
                <a:ln>
                  <a:noFill/>
                </a:ln>
                <a:solidFill>
                  <a:srgbClr val="99CCFF"/>
                </a:solidFill>
                <a:latin typeface="Albany" pitchFamily="18"/>
                <a:ea typeface="Arial Unicode MS" pitchFamily="2"/>
                <a:cs typeface="Tahoma" pitchFamily="2"/>
              </a:defRPr>
            </a:lvl9pPr>
          </a:lstStyle>
          <a:p>
            <a:pPr lvl="0"/>
            <a:r>
              <a:rPr lang="tr-TR"/>
              <a:t>Son çalışmalar göstermektedir ki çevresinde ağır metallere maruz kalan çiftlerde gebelik daha zor oluşmaktadır. LIFE (Longitudinal Investigation of Fertility and the Environment) adı verilen çalışma   NIH'in bir bölümü olan National Institute of Child Health and Human Development'da Germaine M. Buck Louis başkanlığında yapılmıştır.</a:t>
            </a:r>
          </a:p>
          <a:p>
            <a:pPr lvl="0"/>
            <a:r>
              <a:rPr lang="tr-TR"/>
              <a:t>Bir çiftin doğurganlığı hem erkek hem de kadının üreme kabiliyetine bağlıdır.   </a:t>
            </a:r>
            <a:r>
              <a:rPr lang="tr-TR">
                <a:solidFill>
                  <a:srgbClr val="FF0000"/>
                </a:solidFill>
              </a:rPr>
              <a:t>LIFE çalışması verileri erkek ya da kadın kadmiyuma maruz kalırsa kadının gebe kalma şansını azalttığını göstermektedir.</a:t>
            </a:r>
          </a:p>
        </p:txBody>
      </p:sp>
      <p:sp>
        <p:nvSpPr>
          <p:cNvPr id="4" name="Veri Yer Tutucusu 3"/>
          <p:cNvSpPr>
            <a:spLocks noGrp="1"/>
          </p:cNvSpPr>
          <p:nvPr>
            <p:ph type="dt" sz="half" idx="10"/>
          </p:nvPr>
        </p:nvSpPr>
        <p:spPr/>
        <p:txBody>
          <a:bodyPr/>
          <a:lstStyle/>
          <a:p>
            <a:fld id="{50495E02-4881-4D73-B33E-E88B9E59855F}" type="datetime1">
              <a:rPr lang="en-US" smtClean="0"/>
              <a:t>5/19/2013</a:t>
            </a:fld>
            <a:endParaRPr lang="en-US"/>
          </a:p>
        </p:txBody>
      </p:sp>
      <p:sp>
        <p:nvSpPr>
          <p:cNvPr id="5" name="Slayt Numarası Yer Tutucusu 4"/>
          <p:cNvSpPr>
            <a:spLocks noGrp="1"/>
          </p:cNvSpPr>
          <p:nvPr>
            <p:ph type="sldNum" sz="quarter" idx="12"/>
          </p:nvPr>
        </p:nvSpPr>
        <p:spPr/>
        <p:txBody>
          <a:bodyPr/>
          <a:lstStyle/>
          <a:p>
            <a:fld id="{A3DCDF73-85D2-4237-9B32-053DBDB0C312}" type="slidenum">
              <a:rPr kumimoji="0" lang="en-US" smtClean="0"/>
              <a:t>29</a:t>
            </a:fld>
            <a:endParaRPr kumimoji="0" lang="en-US"/>
          </a:p>
        </p:txBody>
      </p:sp>
    </p:spTree>
  </p:cSld>
  <p:clrMapOvr>
    <a:masterClrMapping/>
  </p:clrMapOvr>
  <p:transition spd="slow">
    <p:wip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name="page3">
    <p:spTree>
      <p:nvGrpSpPr>
        <p:cNvPr id="1" name=""/>
        <p:cNvGrpSpPr/>
        <p:nvPr/>
      </p:nvGrpSpPr>
      <p:grpSpPr>
        <a:xfrm>
          <a:off x="0" y="0"/>
          <a:ext cx="0" cy="0"/>
          <a:chOff x="0" y="0"/>
          <a:chExt cx="0" cy="0"/>
        </a:xfrm>
      </p:grpSpPr>
      <p:pic>
        <p:nvPicPr>
          <p:cNvPr id="2" name="Resim 1"/>
          <p:cNvPicPr>
            <a:picLocks noChangeAspect="1"/>
          </p:cNvPicPr>
          <p:nvPr/>
        </p:nvPicPr>
        <p:blipFill>
          <a:blip r:embed="rId3">
            <a:lum/>
            <a:alphaModFix/>
          </a:blip>
          <a:srcRect/>
          <a:stretch>
            <a:fillRect/>
          </a:stretch>
        </p:blipFill>
        <p:spPr>
          <a:xfrm>
            <a:off x="1260000" y="1080000"/>
            <a:ext cx="7380000" cy="4320000"/>
          </a:xfrm>
          <a:prstGeom prst="rect">
            <a:avLst/>
          </a:prstGeom>
          <a:noFill/>
          <a:ln>
            <a:noFill/>
          </a:ln>
        </p:spPr>
      </p:pic>
      <p:sp>
        <p:nvSpPr>
          <p:cNvPr id="3" name="Veri Yer Tutucusu 2"/>
          <p:cNvSpPr>
            <a:spLocks noGrp="1"/>
          </p:cNvSpPr>
          <p:nvPr>
            <p:ph type="dt" sz="half" idx="10"/>
          </p:nvPr>
        </p:nvSpPr>
        <p:spPr/>
        <p:txBody>
          <a:bodyPr/>
          <a:lstStyle/>
          <a:p>
            <a:fld id="{4C8D10F0-3D0E-4B3C-9353-53814E8E8FDE}" type="datetime1">
              <a:rPr lang="en-US" smtClean="0"/>
              <a:t>5/19/2013</a:t>
            </a:fld>
            <a:endParaRPr lang="en-US"/>
          </a:p>
        </p:txBody>
      </p:sp>
      <p:sp>
        <p:nvSpPr>
          <p:cNvPr id="4" name="Slayt Numarası Yer Tutucusu 3"/>
          <p:cNvSpPr>
            <a:spLocks noGrp="1"/>
          </p:cNvSpPr>
          <p:nvPr>
            <p:ph type="sldNum" sz="quarter" idx="12"/>
          </p:nvPr>
        </p:nvSpPr>
        <p:spPr/>
        <p:txBody>
          <a:bodyPr/>
          <a:lstStyle/>
          <a:p>
            <a:fld id="{A3DCDF73-85D2-4237-9B32-053DBDB0C312}" type="slidenum">
              <a:rPr kumimoji="0" lang="en-US" smtClean="0"/>
              <a:t>3</a:t>
            </a:fld>
            <a:endParaRPr kumimoji="0" lang="en-US"/>
          </a:p>
        </p:txBody>
      </p:sp>
    </p:spTree>
  </p:cSld>
  <p:clrMapOvr>
    <a:masterClrMapping/>
  </p:clrMapOvr>
  <p:transition spd="slow">
    <p:wip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name="page29">
    <p:spTree>
      <p:nvGrpSpPr>
        <p:cNvPr id="1" name=""/>
        <p:cNvGrpSpPr/>
        <p:nvPr/>
      </p:nvGrpSpPr>
      <p:grpSpPr>
        <a:xfrm>
          <a:off x="0" y="0"/>
          <a:ext cx="0" cy="0"/>
          <a:chOff x="0" y="0"/>
          <a:chExt cx="0" cy="0"/>
        </a:xfrm>
      </p:grpSpPr>
      <p:sp>
        <p:nvSpPr>
          <p:cNvPr id="3" name="Metin Yer Tutucusu 2"/>
          <p:cNvSpPr txBox="1">
            <a:spLocks noGrp="1"/>
          </p:cNvSpPr>
          <p:nvPr>
            <p:ph type="body" idx="4294967295"/>
          </p:nvPr>
        </p:nvSpPr>
        <p:spPr>
          <a:xfrm>
            <a:off x="899691" y="1007839"/>
            <a:ext cx="8174038" cy="4081462"/>
          </a:xfrm>
        </p:spPr>
        <p:txBody>
          <a:bodyPr>
            <a:spAutoFit/>
          </a:bodyPr>
          <a:lstStyle>
            <a:defPPr marL="504000" marR="0" lvl="0" indent="-432000" algn="l">
              <a:spcBef>
                <a:spcPts val="0"/>
              </a:spcBef>
              <a:spcAft>
                <a:spcPts val="0"/>
              </a:spcAft>
              <a:buClr>
                <a:srgbClr val="FF9966"/>
              </a:buClr>
              <a:buSzPct val="75000"/>
              <a:buFont typeface="StarSymbol"/>
              <a:buNone/>
              <a:defRPr lang="tr-TR" sz="2740" b="0" i="0" u="none" strike="noStrike">
                <a:ln>
                  <a:noFill/>
                </a:ln>
                <a:solidFill>
                  <a:srgbClr val="E6E6E6"/>
                </a:solidFill>
                <a:latin typeface="Albany" pitchFamily="34"/>
                <a:ea typeface="Arial Unicode MS" pitchFamily="2"/>
                <a:cs typeface="Tahoma" pitchFamily="2"/>
              </a:defRPr>
            </a:defPPr>
            <a:lvl1pPr marL="504000" marR="0" lvl="0" indent="-432000" algn="l">
              <a:spcBef>
                <a:spcPts val="0"/>
              </a:spcBef>
              <a:spcAft>
                <a:spcPts val="0"/>
              </a:spcAft>
              <a:buClr>
                <a:srgbClr val="FF9966"/>
              </a:buClr>
              <a:buSzPct val="75000"/>
              <a:buFont typeface="StarSymbol"/>
              <a:buChar char="➲"/>
              <a:defRPr lang="tr-TR" sz="2740" b="0" i="0" u="none" strike="noStrike">
                <a:ln>
                  <a:noFill/>
                </a:ln>
                <a:solidFill>
                  <a:srgbClr val="E6E6E6"/>
                </a:solidFill>
                <a:latin typeface="Albany" pitchFamily="34"/>
                <a:ea typeface="Arial Unicode MS" pitchFamily="2"/>
                <a:cs typeface="Tahoma" pitchFamily="2"/>
              </a:defRPr>
            </a:lvl1pPr>
            <a:lvl2pPr marL="792000" marR="0" lvl="1" indent="-432000" algn="l">
              <a:spcBef>
                <a:spcPts val="0"/>
              </a:spcBef>
              <a:spcAft>
                <a:spcPts val="0"/>
              </a:spcAft>
              <a:buClr>
                <a:srgbClr val="FF9966"/>
              </a:buClr>
              <a:buSzPct val="75000"/>
              <a:buFont typeface="StarSymbol"/>
              <a:buChar char="●"/>
              <a:defRPr lang="tr-TR" sz="2400" b="0" i="0" u="none" strike="noStrike">
                <a:ln>
                  <a:noFill/>
                </a:ln>
                <a:solidFill>
                  <a:srgbClr val="E6E6E6"/>
                </a:solidFill>
                <a:latin typeface="Albany" pitchFamily="34"/>
                <a:ea typeface="Arial Unicode MS" pitchFamily="2"/>
                <a:cs typeface="Tahoma" pitchFamily="2"/>
              </a:defRPr>
            </a:lvl2pPr>
            <a:lvl3pPr marL="1080000" marR="0" lvl="2" indent="-432000" algn="l">
              <a:spcBef>
                <a:spcPts val="0"/>
              </a:spcBef>
              <a:spcAft>
                <a:spcPts val="0"/>
              </a:spcAft>
              <a:buClr>
                <a:srgbClr val="FF9966"/>
              </a:buClr>
              <a:buSzPct val="75000"/>
              <a:buFont typeface="StarSymbol"/>
              <a:buChar char="●"/>
              <a:defRPr lang="tr-TR" sz="2060" b="0" i="0" u="none" strike="noStrike">
                <a:ln>
                  <a:noFill/>
                </a:ln>
                <a:solidFill>
                  <a:srgbClr val="E6E6E6"/>
                </a:solidFill>
                <a:latin typeface="Albany" pitchFamily="34"/>
                <a:ea typeface="Arial Unicode MS" pitchFamily="2"/>
                <a:cs typeface="Tahoma" pitchFamily="2"/>
              </a:defRPr>
            </a:lvl3pPr>
            <a:lvl4pPr marL="1368000" marR="0" lvl="3" indent="-432000" algn="l">
              <a:spcBef>
                <a:spcPts val="0"/>
              </a:spcBef>
              <a:spcAft>
                <a:spcPts val="0"/>
              </a:spcAft>
              <a:buClr>
                <a:srgbClr val="FF9966"/>
              </a:buClr>
              <a:buSzPct val="75000"/>
              <a:buFont typeface="StarSymbol"/>
              <a:buChar char="●"/>
              <a:defRPr lang="tr-TR" sz="1720" b="0" i="0" u="none" strike="noStrike">
                <a:ln>
                  <a:noFill/>
                </a:ln>
                <a:solidFill>
                  <a:srgbClr val="E6E6E6"/>
                </a:solidFill>
                <a:latin typeface="Albany" pitchFamily="34"/>
                <a:ea typeface="Arial Unicode MS" pitchFamily="2"/>
                <a:cs typeface="Tahoma" pitchFamily="2"/>
              </a:defRPr>
            </a:lvl4pPr>
            <a:lvl5pPr marL="1656000" marR="0" lvl="4" indent="-432000" algn="l">
              <a:spcBef>
                <a:spcPts val="0"/>
              </a:spcBef>
              <a:spcAft>
                <a:spcPts val="0"/>
              </a:spcAft>
              <a:buClr>
                <a:srgbClr val="FF9966"/>
              </a:buClr>
              <a:buSzPct val="75000"/>
              <a:buFont typeface="StarSymbol"/>
              <a:buChar char="●"/>
              <a:defRPr lang="tr-TR" sz="1720" b="0" i="0" u="none" strike="noStrike">
                <a:ln>
                  <a:noFill/>
                </a:ln>
                <a:solidFill>
                  <a:srgbClr val="99CCFF"/>
                </a:solidFill>
                <a:latin typeface="Albany" pitchFamily="18"/>
                <a:ea typeface="Arial Unicode MS" pitchFamily="2"/>
                <a:cs typeface="Tahoma" pitchFamily="2"/>
              </a:defRPr>
            </a:lvl5pPr>
            <a:lvl6pPr marL="1944000" marR="0" lvl="5" indent="-432000" algn="l">
              <a:spcBef>
                <a:spcPts val="0"/>
              </a:spcBef>
              <a:spcAft>
                <a:spcPts val="0"/>
              </a:spcAft>
              <a:buClr>
                <a:srgbClr val="FF9966"/>
              </a:buClr>
              <a:buSzPct val="75000"/>
              <a:buFont typeface="StarSymbol"/>
              <a:buChar char="●"/>
              <a:defRPr lang="tr-TR" sz="1720" b="0" i="0" u="none" strike="noStrike">
                <a:ln>
                  <a:noFill/>
                </a:ln>
                <a:solidFill>
                  <a:srgbClr val="99CCFF"/>
                </a:solidFill>
                <a:latin typeface="Albany" pitchFamily="18"/>
                <a:ea typeface="Arial Unicode MS" pitchFamily="2"/>
                <a:cs typeface="Tahoma" pitchFamily="2"/>
              </a:defRPr>
            </a:lvl6pPr>
            <a:lvl7pPr marL="2232000" marR="0" lvl="6" indent="-432000" algn="l">
              <a:spcBef>
                <a:spcPts val="0"/>
              </a:spcBef>
              <a:spcAft>
                <a:spcPts val="0"/>
              </a:spcAft>
              <a:buClr>
                <a:srgbClr val="FF9966"/>
              </a:buClr>
              <a:buSzPct val="75000"/>
              <a:buFont typeface="StarSymbol"/>
              <a:buChar char="●"/>
              <a:defRPr lang="tr-TR" sz="1720" b="0" i="0" u="none" strike="noStrike">
                <a:ln>
                  <a:noFill/>
                </a:ln>
                <a:solidFill>
                  <a:srgbClr val="99CCFF"/>
                </a:solidFill>
                <a:latin typeface="Albany" pitchFamily="18"/>
                <a:ea typeface="Arial Unicode MS" pitchFamily="2"/>
                <a:cs typeface="Tahoma" pitchFamily="2"/>
              </a:defRPr>
            </a:lvl7pPr>
            <a:lvl8pPr marL="2520000" marR="0" lvl="7" indent="-432000" algn="l">
              <a:spcBef>
                <a:spcPts val="0"/>
              </a:spcBef>
              <a:spcAft>
                <a:spcPts val="0"/>
              </a:spcAft>
              <a:buClr>
                <a:srgbClr val="FF9966"/>
              </a:buClr>
              <a:buSzPct val="75000"/>
              <a:buFont typeface="StarSymbol"/>
              <a:buChar char="●"/>
              <a:defRPr lang="tr-TR" sz="1720" b="0" i="0" u="none" strike="noStrike">
                <a:ln>
                  <a:noFill/>
                </a:ln>
                <a:solidFill>
                  <a:srgbClr val="99CCFF"/>
                </a:solidFill>
                <a:latin typeface="Albany" pitchFamily="18"/>
                <a:ea typeface="Arial Unicode MS" pitchFamily="2"/>
                <a:cs typeface="Tahoma" pitchFamily="2"/>
              </a:defRPr>
            </a:lvl8pPr>
            <a:lvl9pPr marL="2808000" marR="0" lvl="8" indent="-432000" algn="l">
              <a:spcBef>
                <a:spcPts val="0"/>
              </a:spcBef>
              <a:spcAft>
                <a:spcPts val="0"/>
              </a:spcAft>
              <a:buClr>
                <a:srgbClr val="FF9966"/>
              </a:buClr>
              <a:buSzPct val="75000"/>
              <a:buFont typeface="StarSymbol"/>
              <a:buChar char="●"/>
              <a:defRPr lang="tr-TR" sz="1720" b="0" i="0" u="none" strike="noStrike">
                <a:ln>
                  <a:noFill/>
                </a:ln>
                <a:solidFill>
                  <a:srgbClr val="99CCFF"/>
                </a:solidFill>
                <a:latin typeface="Albany" pitchFamily="18"/>
                <a:ea typeface="Arial Unicode MS" pitchFamily="2"/>
                <a:cs typeface="Tahoma" pitchFamily="2"/>
              </a:defRPr>
            </a:lvl9pPr>
          </a:lstStyle>
          <a:p>
            <a:pPr lvl="0"/>
            <a:r>
              <a:rPr lang="tr-TR" dirty="0"/>
              <a:t> Erkeğin kanında ne kadar çok kurşun varsa eşinin gebe kalma süresi o kadar uzayacaktır, çünkü kurşun sperm sayısını azaltmakta ve sperm hareketlerini yavaşlatmaktadır. Kurşun ve kadmiyum kadının üreme hormonlarının seviyelerini etkilemekte böylece hamile kalmasını güçleştirmektedir.</a:t>
            </a:r>
          </a:p>
        </p:txBody>
      </p:sp>
      <p:sp>
        <p:nvSpPr>
          <p:cNvPr id="2" name="Veri Yer Tutucusu 1"/>
          <p:cNvSpPr>
            <a:spLocks noGrp="1"/>
          </p:cNvSpPr>
          <p:nvPr>
            <p:ph type="dt" sz="half" idx="10"/>
          </p:nvPr>
        </p:nvSpPr>
        <p:spPr/>
        <p:txBody>
          <a:bodyPr/>
          <a:lstStyle/>
          <a:p>
            <a:fld id="{6A065635-D0A6-41CB-B68B-C4FBE65D6F55}" type="datetime1">
              <a:rPr lang="en-US" smtClean="0"/>
              <a:t>5/19/2013</a:t>
            </a:fld>
            <a:endParaRPr lang="en-US"/>
          </a:p>
        </p:txBody>
      </p:sp>
      <p:sp>
        <p:nvSpPr>
          <p:cNvPr id="4" name="Slayt Numarası Yer Tutucusu 3"/>
          <p:cNvSpPr>
            <a:spLocks noGrp="1"/>
          </p:cNvSpPr>
          <p:nvPr>
            <p:ph type="sldNum" sz="quarter" idx="12"/>
          </p:nvPr>
        </p:nvSpPr>
        <p:spPr/>
        <p:txBody>
          <a:bodyPr/>
          <a:lstStyle/>
          <a:p>
            <a:fld id="{A3DCDF73-85D2-4237-9B32-053DBDB0C312}" type="slidenum">
              <a:rPr kumimoji="0" lang="en-US" smtClean="0"/>
              <a:t>30</a:t>
            </a:fld>
            <a:endParaRPr kumimoji="0" lang="en-US"/>
          </a:p>
        </p:txBody>
      </p:sp>
    </p:spTree>
  </p:cSld>
  <p:clrMapOvr>
    <a:masterClrMapping/>
  </p:clrMapOvr>
  <p:transition spd="slow">
    <p:wipe/>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name="page31">
    <p:spTree>
      <p:nvGrpSpPr>
        <p:cNvPr id="1" name=""/>
        <p:cNvGrpSpPr/>
        <p:nvPr/>
      </p:nvGrpSpPr>
      <p:grpSpPr>
        <a:xfrm>
          <a:off x="0" y="0"/>
          <a:ext cx="0" cy="0"/>
          <a:chOff x="0" y="0"/>
          <a:chExt cx="0" cy="0"/>
        </a:xfrm>
      </p:grpSpPr>
      <p:sp>
        <p:nvSpPr>
          <p:cNvPr id="2" name="Başlık 1"/>
          <p:cNvSpPr txBox="1">
            <a:spLocks noGrp="1"/>
          </p:cNvSpPr>
          <p:nvPr>
            <p:ph type="title" idx="4294967295"/>
          </p:nvPr>
        </p:nvSpPr>
        <p:spPr>
          <a:xfrm>
            <a:off x="3131939" y="271224"/>
            <a:ext cx="6588324" cy="738664"/>
          </a:xfrm>
        </p:spPr>
        <p:txBody>
          <a:bodyPr wrap="square">
            <a:spAutoFit/>
          </a:bodyPr>
          <a:lstStyle>
            <a:defPPr lvl="0">
              <a:buClr>
                <a:srgbClr val="000000"/>
              </a:buClr>
              <a:buSzPct val="45000"/>
              <a:buFont typeface="StarSymbol"/>
              <a:buNone/>
            </a:defPPr>
            <a:lvl1pPr lvl="0">
              <a:buClr>
                <a:srgbClr val="000000"/>
              </a:buClr>
              <a:buSzPct val="45000"/>
              <a:buFont typeface="StarSymbol"/>
              <a:buChar char=""/>
            </a:lvl1pPr>
            <a:lvl2pPr lvl="1">
              <a:buClr>
                <a:srgbClr val="000000"/>
              </a:buClr>
              <a:buSzPct val="45000"/>
              <a:buFont typeface="StarSymbol"/>
              <a:buChar char=""/>
            </a:lvl2pPr>
            <a:lvl3pPr lvl="2">
              <a:buClr>
                <a:srgbClr val="000000"/>
              </a:buClr>
              <a:buSzPct val="45000"/>
              <a:buFont typeface="StarSymbol"/>
              <a:buChar char=""/>
            </a:lvl3pPr>
            <a:lvl4pPr lvl="3">
              <a:buClr>
                <a:srgbClr val="000000"/>
              </a:buClr>
              <a:buSzPct val="45000"/>
              <a:buFont typeface="StarSymbol"/>
              <a:buChar char=""/>
            </a:lvl4pPr>
            <a:lvl5pPr lvl="4">
              <a:buClr>
                <a:srgbClr val="000000"/>
              </a:buClr>
              <a:buSzPct val="45000"/>
              <a:buFont typeface="StarSymbol"/>
              <a:buChar char=""/>
            </a:lvl5pPr>
            <a:lvl6pPr lvl="5">
              <a:buClr>
                <a:srgbClr val="000000"/>
              </a:buClr>
              <a:buSzPct val="45000"/>
              <a:buFont typeface="StarSymbol"/>
              <a:buChar char=""/>
            </a:lvl6pPr>
            <a:lvl7pPr lvl="6">
              <a:buClr>
                <a:srgbClr val="000000"/>
              </a:buClr>
              <a:buSzPct val="45000"/>
              <a:buFont typeface="StarSymbol"/>
              <a:buChar char=""/>
            </a:lvl7pPr>
            <a:lvl8pPr lvl="7">
              <a:buClr>
                <a:srgbClr val="000000"/>
              </a:buClr>
              <a:buSzPct val="45000"/>
              <a:buFont typeface="StarSymbol"/>
              <a:buChar char=""/>
            </a:lvl8pPr>
            <a:lvl9pPr lvl="8">
              <a:buClr>
                <a:srgbClr val="000000"/>
              </a:buClr>
              <a:buSzPct val="45000"/>
              <a:buFont typeface="StarSymbol"/>
              <a:buChar char=""/>
            </a:lvl9pPr>
          </a:lstStyle>
          <a:p>
            <a:pPr lvl="0">
              <a:buNone/>
            </a:pPr>
            <a:r>
              <a:rPr lang="tr-TR" dirty="0"/>
              <a:t>Kanser</a:t>
            </a:r>
          </a:p>
        </p:txBody>
      </p:sp>
      <p:sp>
        <p:nvSpPr>
          <p:cNvPr id="3" name="Metin Yer Tutucusu 2"/>
          <p:cNvSpPr txBox="1">
            <a:spLocks noGrp="1"/>
          </p:cNvSpPr>
          <p:nvPr>
            <p:ph type="body" idx="4294967295"/>
          </p:nvPr>
        </p:nvSpPr>
        <p:spPr>
          <a:xfrm>
            <a:off x="899691" y="1439887"/>
            <a:ext cx="8174038" cy="4308872"/>
          </a:xfrm>
        </p:spPr>
        <p:txBody>
          <a:bodyPr>
            <a:spAutoFit/>
          </a:bodyPr>
          <a:lstStyle>
            <a:defPPr marL="504000" marR="0" lvl="0" indent="-432000" algn="l">
              <a:spcBef>
                <a:spcPts val="0"/>
              </a:spcBef>
              <a:spcAft>
                <a:spcPts val="0"/>
              </a:spcAft>
              <a:buClr>
                <a:srgbClr val="FF9966"/>
              </a:buClr>
              <a:buSzPct val="75000"/>
              <a:buFont typeface="StarSymbol"/>
              <a:buNone/>
              <a:defRPr lang="tr-TR" sz="2740" b="0" i="0" u="none" strike="noStrike">
                <a:ln>
                  <a:noFill/>
                </a:ln>
                <a:solidFill>
                  <a:srgbClr val="E6E6E6"/>
                </a:solidFill>
                <a:latin typeface="Albany" pitchFamily="34"/>
                <a:ea typeface="Arial Unicode MS" pitchFamily="2"/>
                <a:cs typeface="Tahoma" pitchFamily="2"/>
              </a:defRPr>
            </a:defPPr>
            <a:lvl1pPr marL="504000" marR="0" lvl="0" indent="-432000" algn="l">
              <a:spcBef>
                <a:spcPts val="0"/>
              </a:spcBef>
              <a:spcAft>
                <a:spcPts val="0"/>
              </a:spcAft>
              <a:buClr>
                <a:srgbClr val="FF9966"/>
              </a:buClr>
              <a:buSzPct val="75000"/>
              <a:buFont typeface="StarSymbol"/>
              <a:buChar char="➲"/>
              <a:defRPr lang="tr-TR" sz="2740" b="0" i="0" u="none" strike="noStrike">
                <a:ln>
                  <a:noFill/>
                </a:ln>
                <a:solidFill>
                  <a:srgbClr val="E6E6E6"/>
                </a:solidFill>
                <a:latin typeface="Albany" pitchFamily="34"/>
                <a:ea typeface="Arial Unicode MS" pitchFamily="2"/>
                <a:cs typeface="Tahoma" pitchFamily="2"/>
              </a:defRPr>
            </a:lvl1pPr>
            <a:lvl2pPr marL="792000" marR="0" lvl="1" indent="-432000" algn="l">
              <a:spcBef>
                <a:spcPts val="0"/>
              </a:spcBef>
              <a:spcAft>
                <a:spcPts val="0"/>
              </a:spcAft>
              <a:buClr>
                <a:srgbClr val="FF9966"/>
              </a:buClr>
              <a:buSzPct val="75000"/>
              <a:buFont typeface="StarSymbol"/>
              <a:buChar char="●"/>
              <a:defRPr lang="tr-TR" sz="2400" b="0" i="0" u="none" strike="noStrike">
                <a:ln>
                  <a:noFill/>
                </a:ln>
                <a:solidFill>
                  <a:srgbClr val="E6E6E6"/>
                </a:solidFill>
                <a:latin typeface="Albany" pitchFamily="34"/>
                <a:ea typeface="Arial Unicode MS" pitchFamily="2"/>
                <a:cs typeface="Tahoma" pitchFamily="2"/>
              </a:defRPr>
            </a:lvl2pPr>
            <a:lvl3pPr marL="1080000" marR="0" lvl="2" indent="-432000" algn="l">
              <a:spcBef>
                <a:spcPts val="0"/>
              </a:spcBef>
              <a:spcAft>
                <a:spcPts val="0"/>
              </a:spcAft>
              <a:buClr>
                <a:srgbClr val="FF9966"/>
              </a:buClr>
              <a:buSzPct val="75000"/>
              <a:buFont typeface="StarSymbol"/>
              <a:buChar char="●"/>
              <a:defRPr lang="tr-TR" sz="2060" b="0" i="0" u="none" strike="noStrike">
                <a:ln>
                  <a:noFill/>
                </a:ln>
                <a:solidFill>
                  <a:srgbClr val="E6E6E6"/>
                </a:solidFill>
                <a:latin typeface="Albany" pitchFamily="34"/>
                <a:ea typeface="Arial Unicode MS" pitchFamily="2"/>
                <a:cs typeface="Tahoma" pitchFamily="2"/>
              </a:defRPr>
            </a:lvl3pPr>
            <a:lvl4pPr marL="1368000" marR="0" lvl="3" indent="-432000" algn="l">
              <a:spcBef>
                <a:spcPts val="0"/>
              </a:spcBef>
              <a:spcAft>
                <a:spcPts val="0"/>
              </a:spcAft>
              <a:buClr>
                <a:srgbClr val="FF9966"/>
              </a:buClr>
              <a:buSzPct val="75000"/>
              <a:buFont typeface="StarSymbol"/>
              <a:buChar char="●"/>
              <a:defRPr lang="tr-TR" sz="1720" b="0" i="0" u="none" strike="noStrike">
                <a:ln>
                  <a:noFill/>
                </a:ln>
                <a:solidFill>
                  <a:srgbClr val="E6E6E6"/>
                </a:solidFill>
                <a:latin typeface="Albany" pitchFamily="34"/>
                <a:ea typeface="Arial Unicode MS" pitchFamily="2"/>
                <a:cs typeface="Tahoma" pitchFamily="2"/>
              </a:defRPr>
            </a:lvl4pPr>
            <a:lvl5pPr marL="1656000" marR="0" lvl="4" indent="-432000" algn="l">
              <a:spcBef>
                <a:spcPts val="0"/>
              </a:spcBef>
              <a:spcAft>
                <a:spcPts val="0"/>
              </a:spcAft>
              <a:buClr>
                <a:srgbClr val="FF9966"/>
              </a:buClr>
              <a:buSzPct val="75000"/>
              <a:buFont typeface="StarSymbol"/>
              <a:buChar char="●"/>
              <a:defRPr lang="tr-TR" sz="1720" b="0" i="0" u="none" strike="noStrike">
                <a:ln>
                  <a:noFill/>
                </a:ln>
                <a:solidFill>
                  <a:srgbClr val="99CCFF"/>
                </a:solidFill>
                <a:latin typeface="Albany" pitchFamily="18"/>
                <a:ea typeface="Arial Unicode MS" pitchFamily="2"/>
                <a:cs typeface="Tahoma" pitchFamily="2"/>
              </a:defRPr>
            </a:lvl5pPr>
            <a:lvl6pPr marL="1944000" marR="0" lvl="5" indent="-432000" algn="l">
              <a:spcBef>
                <a:spcPts val="0"/>
              </a:spcBef>
              <a:spcAft>
                <a:spcPts val="0"/>
              </a:spcAft>
              <a:buClr>
                <a:srgbClr val="FF9966"/>
              </a:buClr>
              <a:buSzPct val="75000"/>
              <a:buFont typeface="StarSymbol"/>
              <a:buChar char="●"/>
              <a:defRPr lang="tr-TR" sz="1720" b="0" i="0" u="none" strike="noStrike">
                <a:ln>
                  <a:noFill/>
                </a:ln>
                <a:solidFill>
                  <a:srgbClr val="99CCFF"/>
                </a:solidFill>
                <a:latin typeface="Albany" pitchFamily="18"/>
                <a:ea typeface="Arial Unicode MS" pitchFamily="2"/>
                <a:cs typeface="Tahoma" pitchFamily="2"/>
              </a:defRPr>
            </a:lvl6pPr>
            <a:lvl7pPr marL="2232000" marR="0" lvl="6" indent="-432000" algn="l">
              <a:spcBef>
                <a:spcPts val="0"/>
              </a:spcBef>
              <a:spcAft>
                <a:spcPts val="0"/>
              </a:spcAft>
              <a:buClr>
                <a:srgbClr val="FF9966"/>
              </a:buClr>
              <a:buSzPct val="75000"/>
              <a:buFont typeface="StarSymbol"/>
              <a:buChar char="●"/>
              <a:defRPr lang="tr-TR" sz="1720" b="0" i="0" u="none" strike="noStrike">
                <a:ln>
                  <a:noFill/>
                </a:ln>
                <a:solidFill>
                  <a:srgbClr val="99CCFF"/>
                </a:solidFill>
                <a:latin typeface="Albany" pitchFamily="18"/>
                <a:ea typeface="Arial Unicode MS" pitchFamily="2"/>
                <a:cs typeface="Tahoma" pitchFamily="2"/>
              </a:defRPr>
            </a:lvl7pPr>
            <a:lvl8pPr marL="2520000" marR="0" lvl="7" indent="-432000" algn="l">
              <a:spcBef>
                <a:spcPts val="0"/>
              </a:spcBef>
              <a:spcAft>
                <a:spcPts val="0"/>
              </a:spcAft>
              <a:buClr>
                <a:srgbClr val="FF9966"/>
              </a:buClr>
              <a:buSzPct val="75000"/>
              <a:buFont typeface="StarSymbol"/>
              <a:buChar char="●"/>
              <a:defRPr lang="tr-TR" sz="1720" b="0" i="0" u="none" strike="noStrike">
                <a:ln>
                  <a:noFill/>
                </a:ln>
                <a:solidFill>
                  <a:srgbClr val="99CCFF"/>
                </a:solidFill>
                <a:latin typeface="Albany" pitchFamily="18"/>
                <a:ea typeface="Arial Unicode MS" pitchFamily="2"/>
                <a:cs typeface="Tahoma" pitchFamily="2"/>
              </a:defRPr>
            </a:lvl8pPr>
            <a:lvl9pPr marL="2808000" marR="0" lvl="8" indent="-432000" algn="l">
              <a:spcBef>
                <a:spcPts val="0"/>
              </a:spcBef>
              <a:spcAft>
                <a:spcPts val="0"/>
              </a:spcAft>
              <a:buClr>
                <a:srgbClr val="FF9966"/>
              </a:buClr>
              <a:buSzPct val="75000"/>
              <a:buFont typeface="StarSymbol"/>
              <a:buChar char="●"/>
              <a:defRPr lang="tr-TR" sz="1720" b="0" i="0" u="none" strike="noStrike">
                <a:ln>
                  <a:noFill/>
                </a:ln>
                <a:solidFill>
                  <a:srgbClr val="99CCFF"/>
                </a:solidFill>
                <a:latin typeface="Albany" pitchFamily="18"/>
                <a:ea typeface="Arial Unicode MS" pitchFamily="2"/>
                <a:cs typeface="Tahoma" pitchFamily="2"/>
              </a:defRPr>
            </a:lvl9pPr>
          </a:lstStyle>
          <a:p>
            <a:pPr lvl="0"/>
            <a:r>
              <a:rPr lang="tr-TR" dirty="0"/>
              <a:t>Metaller doğrudan ya da dolaylı olarak DNA tahribatına yol açabilir.</a:t>
            </a:r>
          </a:p>
          <a:p>
            <a:pPr lvl="0"/>
            <a:r>
              <a:rPr lang="tr-TR" dirty="0"/>
              <a:t>Bu etkisini bulunduğu ortamı asitleştirerek gösterir.</a:t>
            </a:r>
          </a:p>
          <a:p>
            <a:pPr lvl="0"/>
            <a:r>
              <a:rPr lang="tr-TR" dirty="0"/>
              <a:t>Özellikle </a:t>
            </a:r>
            <a:r>
              <a:rPr lang="tr-TR" dirty="0" err="1"/>
              <a:t>menapozda</a:t>
            </a:r>
            <a:r>
              <a:rPr lang="tr-TR" dirty="0"/>
              <a:t> ya da anemik kadınlarda demir ve kalsiyum emiliminin </a:t>
            </a:r>
            <a:r>
              <a:rPr lang="tr-TR" dirty="0" smtClean="0"/>
              <a:t>artması ile </a:t>
            </a:r>
            <a:r>
              <a:rPr lang="tr-TR" dirty="0"/>
              <a:t>artan ağır metal emilimi kansere yatkınlığı da artırmaktadır.</a:t>
            </a:r>
          </a:p>
          <a:p>
            <a:pPr lvl="0"/>
            <a:r>
              <a:rPr lang="tr-TR" dirty="0"/>
              <a:t>Buna sigara kullanımı da eklenirse dumandaki kadmiyum süreci hızlandırır.</a:t>
            </a:r>
          </a:p>
        </p:txBody>
      </p:sp>
      <p:sp>
        <p:nvSpPr>
          <p:cNvPr id="4" name="Veri Yer Tutucusu 3"/>
          <p:cNvSpPr>
            <a:spLocks noGrp="1"/>
          </p:cNvSpPr>
          <p:nvPr>
            <p:ph type="dt" sz="half" idx="10"/>
          </p:nvPr>
        </p:nvSpPr>
        <p:spPr/>
        <p:txBody>
          <a:bodyPr/>
          <a:lstStyle/>
          <a:p>
            <a:fld id="{CD4246D0-B25D-4D15-A5B2-C2A580C8A8BA}" type="datetime1">
              <a:rPr lang="en-US" smtClean="0"/>
              <a:t>5/19/2013</a:t>
            </a:fld>
            <a:endParaRPr lang="en-US"/>
          </a:p>
        </p:txBody>
      </p:sp>
      <p:sp>
        <p:nvSpPr>
          <p:cNvPr id="5" name="Slayt Numarası Yer Tutucusu 4"/>
          <p:cNvSpPr>
            <a:spLocks noGrp="1"/>
          </p:cNvSpPr>
          <p:nvPr>
            <p:ph type="sldNum" sz="quarter" idx="12"/>
          </p:nvPr>
        </p:nvSpPr>
        <p:spPr/>
        <p:txBody>
          <a:bodyPr/>
          <a:lstStyle/>
          <a:p>
            <a:fld id="{A3DCDF73-85D2-4237-9B32-053DBDB0C312}" type="slidenum">
              <a:rPr kumimoji="0" lang="en-US" smtClean="0"/>
              <a:t>31</a:t>
            </a:fld>
            <a:endParaRPr kumimoji="0" lang="en-US"/>
          </a:p>
        </p:txBody>
      </p:sp>
    </p:spTree>
  </p:cSld>
  <p:clrMapOvr>
    <a:masterClrMapping/>
  </p:clrMapOvr>
  <p:transition spd="slow">
    <p:wipe/>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name="page32">
    <p:spTree>
      <p:nvGrpSpPr>
        <p:cNvPr id="1" name=""/>
        <p:cNvGrpSpPr/>
        <p:nvPr/>
      </p:nvGrpSpPr>
      <p:grpSpPr>
        <a:xfrm>
          <a:off x="0" y="0"/>
          <a:ext cx="0" cy="0"/>
          <a:chOff x="0" y="0"/>
          <a:chExt cx="0" cy="0"/>
        </a:xfrm>
      </p:grpSpPr>
      <p:sp>
        <p:nvSpPr>
          <p:cNvPr id="2" name="Başlık 1"/>
          <p:cNvSpPr txBox="1">
            <a:spLocks noGrp="1"/>
          </p:cNvSpPr>
          <p:nvPr>
            <p:ph type="title" idx="4294967295"/>
          </p:nvPr>
        </p:nvSpPr>
        <p:spPr>
          <a:xfrm>
            <a:off x="3275955" y="271224"/>
            <a:ext cx="6444308" cy="738664"/>
          </a:xfrm>
        </p:spPr>
        <p:txBody>
          <a:bodyPr wrap="square">
            <a:spAutoFit/>
          </a:bodyPr>
          <a:lstStyle>
            <a:defPPr lvl="0">
              <a:buClr>
                <a:srgbClr val="000000"/>
              </a:buClr>
              <a:buSzPct val="45000"/>
              <a:buFont typeface="StarSymbol"/>
              <a:buNone/>
            </a:defPPr>
            <a:lvl1pPr lvl="0">
              <a:buClr>
                <a:srgbClr val="000000"/>
              </a:buClr>
              <a:buSzPct val="45000"/>
              <a:buFont typeface="StarSymbol"/>
              <a:buChar char=""/>
            </a:lvl1pPr>
            <a:lvl2pPr lvl="1">
              <a:buClr>
                <a:srgbClr val="000000"/>
              </a:buClr>
              <a:buSzPct val="45000"/>
              <a:buFont typeface="StarSymbol"/>
              <a:buChar char=""/>
            </a:lvl2pPr>
            <a:lvl3pPr lvl="2">
              <a:buClr>
                <a:srgbClr val="000000"/>
              </a:buClr>
              <a:buSzPct val="45000"/>
              <a:buFont typeface="StarSymbol"/>
              <a:buChar char=""/>
            </a:lvl3pPr>
            <a:lvl4pPr lvl="3">
              <a:buClr>
                <a:srgbClr val="000000"/>
              </a:buClr>
              <a:buSzPct val="45000"/>
              <a:buFont typeface="StarSymbol"/>
              <a:buChar char=""/>
            </a:lvl4pPr>
            <a:lvl5pPr lvl="4">
              <a:buClr>
                <a:srgbClr val="000000"/>
              </a:buClr>
              <a:buSzPct val="45000"/>
              <a:buFont typeface="StarSymbol"/>
              <a:buChar char=""/>
            </a:lvl5pPr>
            <a:lvl6pPr lvl="5">
              <a:buClr>
                <a:srgbClr val="000000"/>
              </a:buClr>
              <a:buSzPct val="45000"/>
              <a:buFont typeface="StarSymbol"/>
              <a:buChar char=""/>
            </a:lvl6pPr>
            <a:lvl7pPr lvl="6">
              <a:buClr>
                <a:srgbClr val="000000"/>
              </a:buClr>
              <a:buSzPct val="45000"/>
              <a:buFont typeface="StarSymbol"/>
              <a:buChar char=""/>
            </a:lvl7pPr>
            <a:lvl8pPr lvl="7">
              <a:buClr>
                <a:srgbClr val="000000"/>
              </a:buClr>
              <a:buSzPct val="45000"/>
              <a:buFont typeface="StarSymbol"/>
              <a:buChar char=""/>
            </a:lvl8pPr>
            <a:lvl9pPr lvl="8">
              <a:buClr>
                <a:srgbClr val="000000"/>
              </a:buClr>
              <a:buSzPct val="45000"/>
              <a:buFont typeface="StarSymbol"/>
              <a:buChar char=""/>
            </a:lvl9pPr>
          </a:lstStyle>
          <a:p>
            <a:pPr lvl="0">
              <a:buNone/>
            </a:pPr>
            <a:r>
              <a:rPr lang="tr-TR" dirty="0" err="1"/>
              <a:t>Allerji</a:t>
            </a:r>
            <a:endParaRPr lang="tr-TR" dirty="0"/>
          </a:p>
        </p:txBody>
      </p:sp>
      <p:sp>
        <p:nvSpPr>
          <p:cNvPr id="3" name="Metin Yer Tutucusu 2"/>
          <p:cNvSpPr txBox="1">
            <a:spLocks noGrp="1"/>
          </p:cNvSpPr>
          <p:nvPr>
            <p:ph type="body" idx="4294967295"/>
          </p:nvPr>
        </p:nvSpPr>
        <p:spPr>
          <a:xfrm>
            <a:off x="611659" y="1367879"/>
            <a:ext cx="4268788" cy="4276725"/>
          </a:xfrm>
        </p:spPr>
        <p:txBody>
          <a:bodyPr/>
          <a:lstStyle>
            <a:defPPr marL="504000" marR="0" lvl="0" indent="-432000" algn="l">
              <a:spcBef>
                <a:spcPts val="0"/>
              </a:spcBef>
              <a:spcAft>
                <a:spcPts val="0"/>
              </a:spcAft>
              <a:buClr>
                <a:srgbClr val="FF9966"/>
              </a:buClr>
              <a:buSzPct val="75000"/>
              <a:buFont typeface="StarSymbol"/>
              <a:buNone/>
              <a:defRPr lang="tr-TR" sz="2740" b="0" i="0" u="none" strike="noStrike">
                <a:ln>
                  <a:noFill/>
                </a:ln>
                <a:solidFill>
                  <a:srgbClr val="E6E6E6"/>
                </a:solidFill>
                <a:latin typeface="Albany" pitchFamily="34"/>
                <a:ea typeface="Arial Unicode MS" pitchFamily="2"/>
                <a:cs typeface="Tahoma" pitchFamily="2"/>
              </a:defRPr>
            </a:defPPr>
            <a:lvl1pPr marL="504000" marR="0" lvl="0" indent="-432000" algn="l">
              <a:spcBef>
                <a:spcPts val="0"/>
              </a:spcBef>
              <a:spcAft>
                <a:spcPts val="0"/>
              </a:spcAft>
              <a:buClr>
                <a:srgbClr val="FF9966"/>
              </a:buClr>
              <a:buSzPct val="75000"/>
              <a:buFont typeface="StarSymbol"/>
              <a:buChar char="➲"/>
              <a:defRPr lang="tr-TR" sz="2740" b="0" i="0" u="none" strike="noStrike">
                <a:ln>
                  <a:noFill/>
                </a:ln>
                <a:solidFill>
                  <a:srgbClr val="E6E6E6"/>
                </a:solidFill>
                <a:latin typeface="Albany" pitchFamily="34"/>
                <a:ea typeface="Arial Unicode MS" pitchFamily="2"/>
                <a:cs typeface="Tahoma" pitchFamily="2"/>
              </a:defRPr>
            </a:lvl1pPr>
            <a:lvl2pPr marL="792000" marR="0" lvl="1" indent="-432000" algn="l">
              <a:spcBef>
                <a:spcPts val="0"/>
              </a:spcBef>
              <a:spcAft>
                <a:spcPts val="0"/>
              </a:spcAft>
              <a:buClr>
                <a:srgbClr val="FF9966"/>
              </a:buClr>
              <a:buSzPct val="75000"/>
              <a:buFont typeface="StarSymbol"/>
              <a:buChar char="●"/>
              <a:defRPr lang="tr-TR" sz="2400" b="0" i="0" u="none" strike="noStrike">
                <a:ln>
                  <a:noFill/>
                </a:ln>
                <a:solidFill>
                  <a:srgbClr val="E6E6E6"/>
                </a:solidFill>
                <a:latin typeface="Albany" pitchFamily="34"/>
                <a:ea typeface="Arial Unicode MS" pitchFamily="2"/>
                <a:cs typeface="Tahoma" pitchFamily="2"/>
              </a:defRPr>
            </a:lvl2pPr>
            <a:lvl3pPr marL="1080000" marR="0" lvl="2" indent="-432000" algn="l">
              <a:spcBef>
                <a:spcPts val="0"/>
              </a:spcBef>
              <a:spcAft>
                <a:spcPts val="0"/>
              </a:spcAft>
              <a:buClr>
                <a:srgbClr val="FF9966"/>
              </a:buClr>
              <a:buSzPct val="75000"/>
              <a:buFont typeface="StarSymbol"/>
              <a:buChar char="●"/>
              <a:defRPr lang="tr-TR" sz="2060" b="0" i="0" u="none" strike="noStrike">
                <a:ln>
                  <a:noFill/>
                </a:ln>
                <a:solidFill>
                  <a:srgbClr val="E6E6E6"/>
                </a:solidFill>
                <a:latin typeface="Albany" pitchFamily="34"/>
                <a:ea typeface="Arial Unicode MS" pitchFamily="2"/>
                <a:cs typeface="Tahoma" pitchFamily="2"/>
              </a:defRPr>
            </a:lvl3pPr>
            <a:lvl4pPr marL="1368000" marR="0" lvl="3" indent="-432000" algn="l">
              <a:spcBef>
                <a:spcPts val="0"/>
              </a:spcBef>
              <a:spcAft>
                <a:spcPts val="0"/>
              </a:spcAft>
              <a:buClr>
                <a:srgbClr val="FF9966"/>
              </a:buClr>
              <a:buSzPct val="75000"/>
              <a:buFont typeface="StarSymbol"/>
              <a:buChar char="●"/>
              <a:defRPr lang="tr-TR" sz="1720" b="0" i="0" u="none" strike="noStrike">
                <a:ln>
                  <a:noFill/>
                </a:ln>
                <a:solidFill>
                  <a:srgbClr val="E6E6E6"/>
                </a:solidFill>
                <a:latin typeface="Albany" pitchFamily="34"/>
                <a:ea typeface="Arial Unicode MS" pitchFamily="2"/>
                <a:cs typeface="Tahoma" pitchFamily="2"/>
              </a:defRPr>
            </a:lvl4pPr>
            <a:lvl5pPr marL="1656000" marR="0" lvl="4" indent="-432000" algn="l">
              <a:spcBef>
                <a:spcPts val="0"/>
              </a:spcBef>
              <a:spcAft>
                <a:spcPts val="0"/>
              </a:spcAft>
              <a:buClr>
                <a:srgbClr val="FF9966"/>
              </a:buClr>
              <a:buSzPct val="75000"/>
              <a:buFont typeface="StarSymbol"/>
              <a:buChar char="●"/>
              <a:defRPr lang="tr-TR" sz="1720" b="0" i="0" u="none" strike="noStrike">
                <a:ln>
                  <a:noFill/>
                </a:ln>
                <a:solidFill>
                  <a:srgbClr val="99CCFF"/>
                </a:solidFill>
                <a:latin typeface="Albany" pitchFamily="18"/>
                <a:ea typeface="Arial Unicode MS" pitchFamily="2"/>
                <a:cs typeface="Tahoma" pitchFamily="2"/>
              </a:defRPr>
            </a:lvl5pPr>
            <a:lvl6pPr marL="1944000" marR="0" lvl="5" indent="-432000" algn="l">
              <a:spcBef>
                <a:spcPts val="0"/>
              </a:spcBef>
              <a:spcAft>
                <a:spcPts val="0"/>
              </a:spcAft>
              <a:buClr>
                <a:srgbClr val="FF9966"/>
              </a:buClr>
              <a:buSzPct val="75000"/>
              <a:buFont typeface="StarSymbol"/>
              <a:buChar char="●"/>
              <a:defRPr lang="tr-TR" sz="1720" b="0" i="0" u="none" strike="noStrike">
                <a:ln>
                  <a:noFill/>
                </a:ln>
                <a:solidFill>
                  <a:srgbClr val="99CCFF"/>
                </a:solidFill>
                <a:latin typeface="Albany" pitchFamily="18"/>
                <a:ea typeface="Arial Unicode MS" pitchFamily="2"/>
                <a:cs typeface="Tahoma" pitchFamily="2"/>
              </a:defRPr>
            </a:lvl6pPr>
            <a:lvl7pPr marL="2232000" marR="0" lvl="6" indent="-432000" algn="l">
              <a:spcBef>
                <a:spcPts val="0"/>
              </a:spcBef>
              <a:spcAft>
                <a:spcPts val="0"/>
              </a:spcAft>
              <a:buClr>
                <a:srgbClr val="FF9966"/>
              </a:buClr>
              <a:buSzPct val="75000"/>
              <a:buFont typeface="StarSymbol"/>
              <a:buChar char="●"/>
              <a:defRPr lang="tr-TR" sz="1720" b="0" i="0" u="none" strike="noStrike">
                <a:ln>
                  <a:noFill/>
                </a:ln>
                <a:solidFill>
                  <a:srgbClr val="99CCFF"/>
                </a:solidFill>
                <a:latin typeface="Albany" pitchFamily="18"/>
                <a:ea typeface="Arial Unicode MS" pitchFamily="2"/>
                <a:cs typeface="Tahoma" pitchFamily="2"/>
              </a:defRPr>
            </a:lvl7pPr>
            <a:lvl8pPr marL="2520000" marR="0" lvl="7" indent="-432000" algn="l">
              <a:spcBef>
                <a:spcPts val="0"/>
              </a:spcBef>
              <a:spcAft>
                <a:spcPts val="0"/>
              </a:spcAft>
              <a:buClr>
                <a:srgbClr val="FF9966"/>
              </a:buClr>
              <a:buSzPct val="75000"/>
              <a:buFont typeface="StarSymbol"/>
              <a:buChar char="●"/>
              <a:defRPr lang="tr-TR" sz="1720" b="0" i="0" u="none" strike="noStrike">
                <a:ln>
                  <a:noFill/>
                </a:ln>
                <a:solidFill>
                  <a:srgbClr val="99CCFF"/>
                </a:solidFill>
                <a:latin typeface="Albany" pitchFamily="18"/>
                <a:ea typeface="Arial Unicode MS" pitchFamily="2"/>
                <a:cs typeface="Tahoma" pitchFamily="2"/>
              </a:defRPr>
            </a:lvl8pPr>
            <a:lvl9pPr marL="2808000" marR="0" lvl="8" indent="-432000" algn="l">
              <a:spcBef>
                <a:spcPts val="0"/>
              </a:spcBef>
              <a:spcAft>
                <a:spcPts val="0"/>
              </a:spcAft>
              <a:buClr>
                <a:srgbClr val="FF9966"/>
              </a:buClr>
              <a:buSzPct val="75000"/>
              <a:buFont typeface="StarSymbol"/>
              <a:buChar char="●"/>
              <a:defRPr lang="tr-TR" sz="1720" b="0" i="0" u="none" strike="noStrike">
                <a:ln>
                  <a:noFill/>
                </a:ln>
                <a:solidFill>
                  <a:srgbClr val="99CCFF"/>
                </a:solidFill>
                <a:latin typeface="Albany" pitchFamily="18"/>
                <a:ea typeface="Arial Unicode MS" pitchFamily="2"/>
                <a:cs typeface="Tahoma" pitchFamily="2"/>
              </a:defRPr>
            </a:lvl9pPr>
          </a:lstStyle>
          <a:p>
            <a:pPr lvl="0"/>
            <a:r>
              <a:rPr lang="tr-TR" dirty="0"/>
              <a:t>Daha çok ağır metallere bir reaksiyonun belirtisi olarak karşımıza çıkar</a:t>
            </a:r>
          </a:p>
        </p:txBody>
      </p:sp>
      <p:pic>
        <p:nvPicPr>
          <p:cNvPr id="4" name="Resim Yer Tutucusu 3"/>
          <p:cNvPicPr>
            <a:picLocks noGrp="1" noChangeAspect="1"/>
          </p:cNvPicPr>
          <p:nvPr>
            <p:ph type="pic" idx="4294967295"/>
          </p:nvPr>
        </p:nvPicPr>
        <p:blipFill>
          <a:blip r:embed="rId3">
            <a:lum/>
            <a:alphaModFix/>
          </a:blip>
          <a:srcRect/>
          <a:stretch>
            <a:fillRect/>
          </a:stretch>
        </p:blipFill>
        <p:spPr>
          <a:xfrm>
            <a:off x="6732339" y="1439887"/>
            <a:ext cx="1868488" cy="1946275"/>
          </a:xfrm>
        </p:spPr>
      </p:pic>
      <p:pic>
        <p:nvPicPr>
          <p:cNvPr id="5" name="Resim Yer Tutucusu 4"/>
          <p:cNvPicPr>
            <a:picLocks noGrp="1" noChangeAspect="1"/>
          </p:cNvPicPr>
          <p:nvPr>
            <p:ph type="pic" idx="4294967295"/>
          </p:nvPr>
        </p:nvPicPr>
        <p:blipFill>
          <a:blip r:embed="rId4">
            <a:lum/>
            <a:alphaModFix/>
          </a:blip>
          <a:srcRect/>
          <a:stretch>
            <a:fillRect/>
          </a:stretch>
        </p:blipFill>
        <p:spPr>
          <a:xfrm>
            <a:off x="6732339" y="3600127"/>
            <a:ext cx="2160240" cy="1946275"/>
          </a:xfrm>
        </p:spPr>
      </p:pic>
      <p:sp>
        <p:nvSpPr>
          <p:cNvPr id="6" name="Veri Yer Tutucusu 5"/>
          <p:cNvSpPr>
            <a:spLocks noGrp="1"/>
          </p:cNvSpPr>
          <p:nvPr>
            <p:ph type="dt" sz="half" idx="10"/>
          </p:nvPr>
        </p:nvSpPr>
        <p:spPr/>
        <p:txBody>
          <a:bodyPr/>
          <a:lstStyle/>
          <a:p>
            <a:fld id="{0C82ADC7-4379-4CE3-94EC-66451B98E695}" type="datetime1">
              <a:rPr lang="en-US" smtClean="0"/>
              <a:t>5/19/2013</a:t>
            </a:fld>
            <a:endParaRPr lang="en-US"/>
          </a:p>
        </p:txBody>
      </p:sp>
      <p:sp>
        <p:nvSpPr>
          <p:cNvPr id="7" name="Slayt Numarası Yer Tutucusu 6"/>
          <p:cNvSpPr>
            <a:spLocks noGrp="1"/>
          </p:cNvSpPr>
          <p:nvPr>
            <p:ph type="sldNum" sz="quarter" idx="12"/>
          </p:nvPr>
        </p:nvSpPr>
        <p:spPr/>
        <p:txBody>
          <a:bodyPr/>
          <a:lstStyle/>
          <a:p>
            <a:fld id="{A3DCDF73-85D2-4237-9B32-053DBDB0C312}" type="slidenum">
              <a:rPr kumimoji="0" lang="en-US" smtClean="0"/>
              <a:t>32</a:t>
            </a:fld>
            <a:endParaRPr kumimoji="0" lang="en-US"/>
          </a:p>
        </p:txBody>
      </p:sp>
    </p:spTree>
  </p:cSld>
  <p:clrMapOvr>
    <a:masterClrMapping/>
  </p:clrMapOvr>
  <p:transition spd="slow">
    <p:wipe/>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name="page33">
    <p:spTree>
      <p:nvGrpSpPr>
        <p:cNvPr id="1" name=""/>
        <p:cNvGrpSpPr/>
        <p:nvPr/>
      </p:nvGrpSpPr>
      <p:grpSpPr>
        <a:xfrm>
          <a:off x="0" y="0"/>
          <a:ext cx="0" cy="0"/>
          <a:chOff x="0" y="0"/>
          <a:chExt cx="0" cy="0"/>
        </a:xfrm>
      </p:grpSpPr>
      <p:sp>
        <p:nvSpPr>
          <p:cNvPr id="2" name="Başlık 1"/>
          <p:cNvSpPr txBox="1">
            <a:spLocks noGrp="1"/>
          </p:cNvSpPr>
          <p:nvPr>
            <p:ph type="title" idx="4294967295"/>
          </p:nvPr>
        </p:nvSpPr>
        <p:spPr>
          <a:xfrm>
            <a:off x="3419971" y="271224"/>
            <a:ext cx="6300292" cy="738664"/>
          </a:xfrm>
        </p:spPr>
        <p:txBody>
          <a:bodyPr wrap="square">
            <a:spAutoFit/>
          </a:bodyPr>
          <a:lstStyle>
            <a:defPPr lvl="0">
              <a:buClr>
                <a:srgbClr val="000000"/>
              </a:buClr>
              <a:buSzPct val="45000"/>
              <a:buFont typeface="StarSymbol"/>
              <a:buNone/>
            </a:defPPr>
            <a:lvl1pPr lvl="0">
              <a:buClr>
                <a:srgbClr val="000000"/>
              </a:buClr>
              <a:buSzPct val="45000"/>
              <a:buFont typeface="StarSymbol"/>
              <a:buChar char=""/>
            </a:lvl1pPr>
            <a:lvl2pPr lvl="1">
              <a:buClr>
                <a:srgbClr val="000000"/>
              </a:buClr>
              <a:buSzPct val="45000"/>
              <a:buFont typeface="StarSymbol"/>
              <a:buChar char=""/>
            </a:lvl2pPr>
            <a:lvl3pPr lvl="2">
              <a:buClr>
                <a:srgbClr val="000000"/>
              </a:buClr>
              <a:buSzPct val="45000"/>
              <a:buFont typeface="StarSymbol"/>
              <a:buChar char=""/>
            </a:lvl3pPr>
            <a:lvl4pPr lvl="3">
              <a:buClr>
                <a:srgbClr val="000000"/>
              </a:buClr>
              <a:buSzPct val="45000"/>
              <a:buFont typeface="StarSymbol"/>
              <a:buChar char=""/>
            </a:lvl4pPr>
            <a:lvl5pPr lvl="4">
              <a:buClr>
                <a:srgbClr val="000000"/>
              </a:buClr>
              <a:buSzPct val="45000"/>
              <a:buFont typeface="StarSymbol"/>
              <a:buChar char=""/>
            </a:lvl5pPr>
            <a:lvl6pPr lvl="5">
              <a:buClr>
                <a:srgbClr val="000000"/>
              </a:buClr>
              <a:buSzPct val="45000"/>
              <a:buFont typeface="StarSymbol"/>
              <a:buChar char=""/>
            </a:lvl6pPr>
            <a:lvl7pPr lvl="6">
              <a:buClr>
                <a:srgbClr val="000000"/>
              </a:buClr>
              <a:buSzPct val="45000"/>
              <a:buFont typeface="StarSymbol"/>
              <a:buChar char=""/>
            </a:lvl7pPr>
            <a:lvl8pPr lvl="7">
              <a:buClr>
                <a:srgbClr val="000000"/>
              </a:buClr>
              <a:buSzPct val="45000"/>
              <a:buFont typeface="StarSymbol"/>
              <a:buChar char=""/>
            </a:lvl8pPr>
            <a:lvl9pPr lvl="8">
              <a:buClr>
                <a:srgbClr val="000000"/>
              </a:buClr>
              <a:buSzPct val="45000"/>
              <a:buFont typeface="StarSymbol"/>
              <a:buChar char=""/>
            </a:lvl9pPr>
          </a:lstStyle>
          <a:p>
            <a:pPr lvl="0">
              <a:buNone/>
            </a:pPr>
            <a:r>
              <a:rPr lang="tr-TR" dirty="0"/>
              <a:t>Otizm</a:t>
            </a:r>
          </a:p>
        </p:txBody>
      </p:sp>
      <p:sp>
        <p:nvSpPr>
          <p:cNvPr id="3" name="Metin Yer Tutucusu 2"/>
          <p:cNvSpPr txBox="1">
            <a:spLocks noGrp="1"/>
          </p:cNvSpPr>
          <p:nvPr>
            <p:ph type="body" idx="4294967295"/>
          </p:nvPr>
        </p:nvSpPr>
        <p:spPr>
          <a:xfrm>
            <a:off x="899691" y="1367879"/>
            <a:ext cx="8174038" cy="4241800"/>
          </a:xfrm>
        </p:spPr>
        <p:txBody>
          <a:bodyPr>
            <a:spAutoFit/>
          </a:bodyPr>
          <a:lstStyle>
            <a:defPPr marL="504000" marR="0" lvl="0" indent="-432000" algn="l">
              <a:spcBef>
                <a:spcPts val="0"/>
              </a:spcBef>
              <a:spcAft>
                <a:spcPts val="0"/>
              </a:spcAft>
              <a:buClr>
                <a:srgbClr val="FF9966"/>
              </a:buClr>
              <a:buSzPct val="75000"/>
              <a:buFont typeface="StarSymbol"/>
              <a:buNone/>
              <a:defRPr lang="tr-TR" sz="2740" b="0" i="0" u="none" strike="noStrike">
                <a:ln>
                  <a:noFill/>
                </a:ln>
                <a:solidFill>
                  <a:srgbClr val="E6E6E6"/>
                </a:solidFill>
                <a:latin typeface="Albany" pitchFamily="34"/>
                <a:ea typeface="Arial Unicode MS" pitchFamily="2"/>
                <a:cs typeface="Tahoma" pitchFamily="2"/>
              </a:defRPr>
            </a:defPPr>
            <a:lvl1pPr marL="504000" marR="0" lvl="0" indent="-432000" algn="l">
              <a:spcBef>
                <a:spcPts val="0"/>
              </a:spcBef>
              <a:spcAft>
                <a:spcPts val="0"/>
              </a:spcAft>
              <a:buClr>
                <a:srgbClr val="FF9966"/>
              </a:buClr>
              <a:buSzPct val="75000"/>
              <a:buFont typeface="StarSymbol"/>
              <a:buChar char="➲"/>
              <a:defRPr lang="tr-TR" sz="2740" b="0" i="0" u="none" strike="noStrike">
                <a:ln>
                  <a:noFill/>
                </a:ln>
                <a:solidFill>
                  <a:srgbClr val="E6E6E6"/>
                </a:solidFill>
                <a:latin typeface="Albany" pitchFamily="34"/>
                <a:ea typeface="Arial Unicode MS" pitchFamily="2"/>
                <a:cs typeface="Tahoma" pitchFamily="2"/>
              </a:defRPr>
            </a:lvl1pPr>
            <a:lvl2pPr marL="792000" marR="0" lvl="1" indent="-432000" algn="l">
              <a:spcBef>
                <a:spcPts val="0"/>
              </a:spcBef>
              <a:spcAft>
                <a:spcPts val="0"/>
              </a:spcAft>
              <a:buClr>
                <a:srgbClr val="FF9966"/>
              </a:buClr>
              <a:buSzPct val="75000"/>
              <a:buFont typeface="StarSymbol"/>
              <a:buChar char="●"/>
              <a:defRPr lang="tr-TR" sz="2400" b="0" i="0" u="none" strike="noStrike">
                <a:ln>
                  <a:noFill/>
                </a:ln>
                <a:solidFill>
                  <a:srgbClr val="E6E6E6"/>
                </a:solidFill>
                <a:latin typeface="Albany" pitchFamily="34"/>
                <a:ea typeface="Arial Unicode MS" pitchFamily="2"/>
                <a:cs typeface="Tahoma" pitchFamily="2"/>
              </a:defRPr>
            </a:lvl2pPr>
            <a:lvl3pPr marL="1080000" marR="0" lvl="2" indent="-432000" algn="l">
              <a:spcBef>
                <a:spcPts val="0"/>
              </a:spcBef>
              <a:spcAft>
                <a:spcPts val="0"/>
              </a:spcAft>
              <a:buClr>
                <a:srgbClr val="FF9966"/>
              </a:buClr>
              <a:buSzPct val="75000"/>
              <a:buFont typeface="StarSymbol"/>
              <a:buChar char="●"/>
              <a:defRPr lang="tr-TR" sz="2060" b="0" i="0" u="none" strike="noStrike">
                <a:ln>
                  <a:noFill/>
                </a:ln>
                <a:solidFill>
                  <a:srgbClr val="E6E6E6"/>
                </a:solidFill>
                <a:latin typeface="Albany" pitchFamily="34"/>
                <a:ea typeface="Arial Unicode MS" pitchFamily="2"/>
                <a:cs typeface="Tahoma" pitchFamily="2"/>
              </a:defRPr>
            </a:lvl3pPr>
            <a:lvl4pPr marL="1368000" marR="0" lvl="3" indent="-432000" algn="l">
              <a:spcBef>
                <a:spcPts val="0"/>
              </a:spcBef>
              <a:spcAft>
                <a:spcPts val="0"/>
              </a:spcAft>
              <a:buClr>
                <a:srgbClr val="FF9966"/>
              </a:buClr>
              <a:buSzPct val="75000"/>
              <a:buFont typeface="StarSymbol"/>
              <a:buChar char="●"/>
              <a:defRPr lang="tr-TR" sz="1720" b="0" i="0" u="none" strike="noStrike">
                <a:ln>
                  <a:noFill/>
                </a:ln>
                <a:solidFill>
                  <a:srgbClr val="E6E6E6"/>
                </a:solidFill>
                <a:latin typeface="Albany" pitchFamily="34"/>
                <a:ea typeface="Arial Unicode MS" pitchFamily="2"/>
                <a:cs typeface="Tahoma" pitchFamily="2"/>
              </a:defRPr>
            </a:lvl4pPr>
            <a:lvl5pPr marL="1656000" marR="0" lvl="4" indent="-432000" algn="l">
              <a:spcBef>
                <a:spcPts val="0"/>
              </a:spcBef>
              <a:spcAft>
                <a:spcPts val="0"/>
              </a:spcAft>
              <a:buClr>
                <a:srgbClr val="FF9966"/>
              </a:buClr>
              <a:buSzPct val="75000"/>
              <a:buFont typeface="StarSymbol"/>
              <a:buChar char="●"/>
              <a:defRPr lang="tr-TR" sz="1720" b="0" i="0" u="none" strike="noStrike">
                <a:ln>
                  <a:noFill/>
                </a:ln>
                <a:solidFill>
                  <a:srgbClr val="99CCFF"/>
                </a:solidFill>
                <a:latin typeface="Albany" pitchFamily="18"/>
                <a:ea typeface="Arial Unicode MS" pitchFamily="2"/>
                <a:cs typeface="Tahoma" pitchFamily="2"/>
              </a:defRPr>
            </a:lvl5pPr>
            <a:lvl6pPr marL="1944000" marR="0" lvl="5" indent="-432000" algn="l">
              <a:spcBef>
                <a:spcPts val="0"/>
              </a:spcBef>
              <a:spcAft>
                <a:spcPts val="0"/>
              </a:spcAft>
              <a:buClr>
                <a:srgbClr val="FF9966"/>
              </a:buClr>
              <a:buSzPct val="75000"/>
              <a:buFont typeface="StarSymbol"/>
              <a:buChar char="●"/>
              <a:defRPr lang="tr-TR" sz="1720" b="0" i="0" u="none" strike="noStrike">
                <a:ln>
                  <a:noFill/>
                </a:ln>
                <a:solidFill>
                  <a:srgbClr val="99CCFF"/>
                </a:solidFill>
                <a:latin typeface="Albany" pitchFamily="18"/>
                <a:ea typeface="Arial Unicode MS" pitchFamily="2"/>
                <a:cs typeface="Tahoma" pitchFamily="2"/>
              </a:defRPr>
            </a:lvl6pPr>
            <a:lvl7pPr marL="2232000" marR="0" lvl="6" indent="-432000" algn="l">
              <a:spcBef>
                <a:spcPts val="0"/>
              </a:spcBef>
              <a:spcAft>
                <a:spcPts val="0"/>
              </a:spcAft>
              <a:buClr>
                <a:srgbClr val="FF9966"/>
              </a:buClr>
              <a:buSzPct val="75000"/>
              <a:buFont typeface="StarSymbol"/>
              <a:buChar char="●"/>
              <a:defRPr lang="tr-TR" sz="1720" b="0" i="0" u="none" strike="noStrike">
                <a:ln>
                  <a:noFill/>
                </a:ln>
                <a:solidFill>
                  <a:srgbClr val="99CCFF"/>
                </a:solidFill>
                <a:latin typeface="Albany" pitchFamily="18"/>
                <a:ea typeface="Arial Unicode MS" pitchFamily="2"/>
                <a:cs typeface="Tahoma" pitchFamily="2"/>
              </a:defRPr>
            </a:lvl7pPr>
            <a:lvl8pPr marL="2520000" marR="0" lvl="7" indent="-432000" algn="l">
              <a:spcBef>
                <a:spcPts val="0"/>
              </a:spcBef>
              <a:spcAft>
                <a:spcPts val="0"/>
              </a:spcAft>
              <a:buClr>
                <a:srgbClr val="FF9966"/>
              </a:buClr>
              <a:buSzPct val="75000"/>
              <a:buFont typeface="StarSymbol"/>
              <a:buChar char="●"/>
              <a:defRPr lang="tr-TR" sz="1720" b="0" i="0" u="none" strike="noStrike">
                <a:ln>
                  <a:noFill/>
                </a:ln>
                <a:solidFill>
                  <a:srgbClr val="99CCFF"/>
                </a:solidFill>
                <a:latin typeface="Albany" pitchFamily="18"/>
                <a:ea typeface="Arial Unicode MS" pitchFamily="2"/>
                <a:cs typeface="Tahoma" pitchFamily="2"/>
              </a:defRPr>
            </a:lvl8pPr>
            <a:lvl9pPr marL="2808000" marR="0" lvl="8" indent="-432000" algn="l">
              <a:spcBef>
                <a:spcPts val="0"/>
              </a:spcBef>
              <a:spcAft>
                <a:spcPts val="0"/>
              </a:spcAft>
              <a:buClr>
                <a:srgbClr val="FF9966"/>
              </a:buClr>
              <a:buSzPct val="75000"/>
              <a:buFont typeface="StarSymbol"/>
              <a:buChar char="●"/>
              <a:defRPr lang="tr-TR" sz="1720" b="0" i="0" u="none" strike="noStrike">
                <a:ln>
                  <a:noFill/>
                </a:ln>
                <a:solidFill>
                  <a:srgbClr val="99CCFF"/>
                </a:solidFill>
                <a:latin typeface="Albany" pitchFamily="18"/>
                <a:ea typeface="Arial Unicode MS" pitchFamily="2"/>
                <a:cs typeface="Tahoma" pitchFamily="2"/>
              </a:defRPr>
            </a:lvl9pPr>
          </a:lstStyle>
          <a:p>
            <a:pPr lvl="0"/>
            <a:r>
              <a:rPr lang="tr-TR" dirty="0"/>
              <a:t>1987’den 1998’e kadar olan 10 yıllık zaman diliminde California’da otizm nedeni ile tedavi gören çocuk sayısı 2.7 kez artmıştır.</a:t>
            </a:r>
          </a:p>
          <a:p>
            <a:pPr lvl="0"/>
            <a:r>
              <a:rPr lang="tr-TR" dirty="0"/>
              <a:t>1991’den 1997 yılları arasındaki artış ise 5.6 kattır.</a:t>
            </a:r>
          </a:p>
          <a:p>
            <a:pPr lvl="0"/>
            <a:r>
              <a:rPr lang="tr-TR" dirty="0"/>
              <a:t>Bütün bu araştırmalar otizmin muazzam bir şekilde arttığını ve bu durumun temel olarak sadece genetik nedenli olmayacağını, çevresel faktörlerin otizm tablosunun oluşumunda çok daha önemli rollerinin olduğunu kuvvetle düşündürmektedir.</a:t>
            </a:r>
          </a:p>
        </p:txBody>
      </p:sp>
      <p:sp>
        <p:nvSpPr>
          <p:cNvPr id="4" name="Veri Yer Tutucusu 3"/>
          <p:cNvSpPr>
            <a:spLocks noGrp="1"/>
          </p:cNvSpPr>
          <p:nvPr>
            <p:ph type="dt" sz="half" idx="10"/>
          </p:nvPr>
        </p:nvSpPr>
        <p:spPr/>
        <p:txBody>
          <a:bodyPr/>
          <a:lstStyle/>
          <a:p>
            <a:fld id="{F79E2E89-4503-409E-A424-AC809CCC456C}" type="datetime1">
              <a:rPr lang="en-US" smtClean="0"/>
              <a:t>5/19/2013</a:t>
            </a:fld>
            <a:endParaRPr lang="en-US"/>
          </a:p>
        </p:txBody>
      </p:sp>
      <p:sp>
        <p:nvSpPr>
          <p:cNvPr id="5" name="Slayt Numarası Yer Tutucusu 4"/>
          <p:cNvSpPr>
            <a:spLocks noGrp="1"/>
          </p:cNvSpPr>
          <p:nvPr>
            <p:ph type="sldNum" sz="quarter" idx="12"/>
          </p:nvPr>
        </p:nvSpPr>
        <p:spPr/>
        <p:txBody>
          <a:bodyPr/>
          <a:lstStyle/>
          <a:p>
            <a:fld id="{A3DCDF73-85D2-4237-9B32-053DBDB0C312}" type="slidenum">
              <a:rPr kumimoji="0" lang="en-US" smtClean="0"/>
              <a:t>33</a:t>
            </a:fld>
            <a:endParaRPr kumimoji="0" lang="en-US"/>
          </a:p>
        </p:txBody>
      </p:sp>
    </p:spTree>
  </p:cSld>
  <p:clrMapOvr>
    <a:masterClrMapping/>
  </p:clrMapOvr>
  <p:transition spd="slow">
    <p:wipe/>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name="page34">
    <p:spTree>
      <p:nvGrpSpPr>
        <p:cNvPr id="1" name=""/>
        <p:cNvGrpSpPr/>
        <p:nvPr/>
      </p:nvGrpSpPr>
      <p:grpSpPr>
        <a:xfrm>
          <a:off x="0" y="0"/>
          <a:ext cx="0" cy="0"/>
          <a:chOff x="0" y="0"/>
          <a:chExt cx="0" cy="0"/>
        </a:xfrm>
      </p:grpSpPr>
      <p:sp>
        <p:nvSpPr>
          <p:cNvPr id="3" name="Metin Yer Tutucusu 2"/>
          <p:cNvSpPr txBox="1">
            <a:spLocks noGrp="1"/>
          </p:cNvSpPr>
          <p:nvPr>
            <p:ph type="body" idx="4294967295"/>
          </p:nvPr>
        </p:nvSpPr>
        <p:spPr>
          <a:xfrm>
            <a:off x="611659" y="1007839"/>
            <a:ext cx="8747125" cy="4276725"/>
          </a:xfrm>
        </p:spPr>
        <p:txBody>
          <a:bodyPr>
            <a:normAutofit fontScale="92500" lnSpcReduction="10000"/>
          </a:bodyPr>
          <a:lstStyle>
            <a:defPPr marL="504000" marR="0" lvl="0" indent="-432000" algn="l">
              <a:spcBef>
                <a:spcPts val="0"/>
              </a:spcBef>
              <a:spcAft>
                <a:spcPts val="0"/>
              </a:spcAft>
              <a:buClr>
                <a:srgbClr val="FF9966"/>
              </a:buClr>
              <a:buSzPct val="75000"/>
              <a:buFont typeface="StarSymbol"/>
              <a:buNone/>
              <a:defRPr lang="tr-TR" sz="2740" b="0" i="0" u="none" strike="noStrike">
                <a:ln>
                  <a:noFill/>
                </a:ln>
                <a:solidFill>
                  <a:srgbClr val="E6E6E6"/>
                </a:solidFill>
                <a:latin typeface="Albany" pitchFamily="34"/>
                <a:ea typeface="Arial Unicode MS" pitchFamily="2"/>
                <a:cs typeface="Tahoma" pitchFamily="2"/>
              </a:defRPr>
            </a:defPPr>
            <a:lvl1pPr marL="504000" marR="0" lvl="0" indent="-432000" algn="l">
              <a:spcBef>
                <a:spcPts val="0"/>
              </a:spcBef>
              <a:spcAft>
                <a:spcPts val="0"/>
              </a:spcAft>
              <a:buClr>
                <a:srgbClr val="FF9966"/>
              </a:buClr>
              <a:buSzPct val="75000"/>
              <a:buFont typeface="StarSymbol"/>
              <a:buChar char="➲"/>
              <a:defRPr lang="tr-TR" sz="2740" b="0" i="0" u="none" strike="noStrike">
                <a:ln>
                  <a:noFill/>
                </a:ln>
                <a:solidFill>
                  <a:srgbClr val="E6E6E6"/>
                </a:solidFill>
                <a:latin typeface="Albany" pitchFamily="34"/>
                <a:ea typeface="Arial Unicode MS" pitchFamily="2"/>
                <a:cs typeface="Tahoma" pitchFamily="2"/>
              </a:defRPr>
            </a:lvl1pPr>
            <a:lvl2pPr marL="792000" marR="0" lvl="1" indent="-432000" algn="l">
              <a:spcBef>
                <a:spcPts val="0"/>
              </a:spcBef>
              <a:spcAft>
                <a:spcPts val="0"/>
              </a:spcAft>
              <a:buClr>
                <a:srgbClr val="FF9966"/>
              </a:buClr>
              <a:buSzPct val="75000"/>
              <a:buFont typeface="StarSymbol"/>
              <a:buChar char="●"/>
              <a:defRPr lang="tr-TR" sz="2400" b="0" i="0" u="none" strike="noStrike">
                <a:ln>
                  <a:noFill/>
                </a:ln>
                <a:solidFill>
                  <a:srgbClr val="E6E6E6"/>
                </a:solidFill>
                <a:latin typeface="Albany" pitchFamily="34"/>
                <a:ea typeface="Arial Unicode MS" pitchFamily="2"/>
                <a:cs typeface="Tahoma" pitchFamily="2"/>
              </a:defRPr>
            </a:lvl2pPr>
            <a:lvl3pPr marL="1080000" marR="0" lvl="2" indent="-432000" algn="l">
              <a:spcBef>
                <a:spcPts val="0"/>
              </a:spcBef>
              <a:spcAft>
                <a:spcPts val="0"/>
              </a:spcAft>
              <a:buClr>
                <a:srgbClr val="FF9966"/>
              </a:buClr>
              <a:buSzPct val="75000"/>
              <a:buFont typeface="StarSymbol"/>
              <a:buChar char="●"/>
              <a:defRPr lang="tr-TR" sz="2060" b="0" i="0" u="none" strike="noStrike">
                <a:ln>
                  <a:noFill/>
                </a:ln>
                <a:solidFill>
                  <a:srgbClr val="E6E6E6"/>
                </a:solidFill>
                <a:latin typeface="Albany" pitchFamily="34"/>
                <a:ea typeface="Arial Unicode MS" pitchFamily="2"/>
                <a:cs typeface="Tahoma" pitchFamily="2"/>
              </a:defRPr>
            </a:lvl3pPr>
            <a:lvl4pPr marL="1368000" marR="0" lvl="3" indent="-432000" algn="l">
              <a:spcBef>
                <a:spcPts val="0"/>
              </a:spcBef>
              <a:spcAft>
                <a:spcPts val="0"/>
              </a:spcAft>
              <a:buClr>
                <a:srgbClr val="FF9966"/>
              </a:buClr>
              <a:buSzPct val="75000"/>
              <a:buFont typeface="StarSymbol"/>
              <a:buChar char="●"/>
              <a:defRPr lang="tr-TR" sz="1720" b="0" i="0" u="none" strike="noStrike">
                <a:ln>
                  <a:noFill/>
                </a:ln>
                <a:solidFill>
                  <a:srgbClr val="E6E6E6"/>
                </a:solidFill>
                <a:latin typeface="Albany" pitchFamily="34"/>
                <a:ea typeface="Arial Unicode MS" pitchFamily="2"/>
                <a:cs typeface="Tahoma" pitchFamily="2"/>
              </a:defRPr>
            </a:lvl4pPr>
            <a:lvl5pPr marL="1656000" marR="0" lvl="4" indent="-432000" algn="l">
              <a:spcBef>
                <a:spcPts val="0"/>
              </a:spcBef>
              <a:spcAft>
                <a:spcPts val="0"/>
              </a:spcAft>
              <a:buClr>
                <a:srgbClr val="FF9966"/>
              </a:buClr>
              <a:buSzPct val="75000"/>
              <a:buFont typeface="StarSymbol"/>
              <a:buChar char="●"/>
              <a:defRPr lang="tr-TR" sz="1720" b="0" i="0" u="none" strike="noStrike">
                <a:ln>
                  <a:noFill/>
                </a:ln>
                <a:solidFill>
                  <a:srgbClr val="99CCFF"/>
                </a:solidFill>
                <a:latin typeface="Albany" pitchFamily="18"/>
                <a:ea typeface="Arial Unicode MS" pitchFamily="2"/>
                <a:cs typeface="Tahoma" pitchFamily="2"/>
              </a:defRPr>
            </a:lvl5pPr>
            <a:lvl6pPr marL="1944000" marR="0" lvl="5" indent="-432000" algn="l">
              <a:spcBef>
                <a:spcPts val="0"/>
              </a:spcBef>
              <a:spcAft>
                <a:spcPts val="0"/>
              </a:spcAft>
              <a:buClr>
                <a:srgbClr val="FF9966"/>
              </a:buClr>
              <a:buSzPct val="75000"/>
              <a:buFont typeface="StarSymbol"/>
              <a:buChar char="●"/>
              <a:defRPr lang="tr-TR" sz="1720" b="0" i="0" u="none" strike="noStrike">
                <a:ln>
                  <a:noFill/>
                </a:ln>
                <a:solidFill>
                  <a:srgbClr val="99CCFF"/>
                </a:solidFill>
                <a:latin typeface="Albany" pitchFamily="18"/>
                <a:ea typeface="Arial Unicode MS" pitchFamily="2"/>
                <a:cs typeface="Tahoma" pitchFamily="2"/>
              </a:defRPr>
            </a:lvl6pPr>
            <a:lvl7pPr marL="2232000" marR="0" lvl="6" indent="-432000" algn="l">
              <a:spcBef>
                <a:spcPts val="0"/>
              </a:spcBef>
              <a:spcAft>
                <a:spcPts val="0"/>
              </a:spcAft>
              <a:buClr>
                <a:srgbClr val="FF9966"/>
              </a:buClr>
              <a:buSzPct val="75000"/>
              <a:buFont typeface="StarSymbol"/>
              <a:buChar char="●"/>
              <a:defRPr lang="tr-TR" sz="1720" b="0" i="0" u="none" strike="noStrike">
                <a:ln>
                  <a:noFill/>
                </a:ln>
                <a:solidFill>
                  <a:srgbClr val="99CCFF"/>
                </a:solidFill>
                <a:latin typeface="Albany" pitchFamily="18"/>
                <a:ea typeface="Arial Unicode MS" pitchFamily="2"/>
                <a:cs typeface="Tahoma" pitchFamily="2"/>
              </a:defRPr>
            </a:lvl7pPr>
            <a:lvl8pPr marL="2520000" marR="0" lvl="7" indent="-432000" algn="l">
              <a:spcBef>
                <a:spcPts val="0"/>
              </a:spcBef>
              <a:spcAft>
                <a:spcPts val="0"/>
              </a:spcAft>
              <a:buClr>
                <a:srgbClr val="FF9966"/>
              </a:buClr>
              <a:buSzPct val="75000"/>
              <a:buFont typeface="StarSymbol"/>
              <a:buChar char="●"/>
              <a:defRPr lang="tr-TR" sz="1720" b="0" i="0" u="none" strike="noStrike">
                <a:ln>
                  <a:noFill/>
                </a:ln>
                <a:solidFill>
                  <a:srgbClr val="99CCFF"/>
                </a:solidFill>
                <a:latin typeface="Albany" pitchFamily="18"/>
                <a:ea typeface="Arial Unicode MS" pitchFamily="2"/>
                <a:cs typeface="Tahoma" pitchFamily="2"/>
              </a:defRPr>
            </a:lvl8pPr>
            <a:lvl9pPr marL="2808000" marR="0" lvl="8" indent="-432000" algn="l">
              <a:spcBef>
                <a:spcPts val="0"/>
              </a:spcBef>
              <a:spcAft>
                <a:spcPts val="0"/>
              </a:spcAft>
              <a:buClr>
                <a:srgbClr val="FF9966"/>
              </a:buClr>
              <a:buSzPct val="75000"/>
              <a:buFont typeface="StarSymbol"/>
              <a:buChar char="●"/>
              <a:defRPr lang="tr-TR" sz="1720" b="0" i="0" u="none" strike="noStrike">
                <a:ln>
                  <a:noFill/>
                </a:ln>
                <a:solidFill>
                  <a:srgbClr val="99CCFF"/>
                </a:solidFill>
                <a:latin typeface="Albany" pitchFamily="18"/>
                <a:ea typeface="Arial Unicode MS" pitchFamily="2"/>
                <a:cs typeface="Tahoma" pitchFamily="2"/>
              </a:defRPr>
            </a:lvl9pPr>
          </a:lstStyle>
          <a:p>
            <a:pPr lvl="0"/>
            <a:r>
              <a:rPr lang="tr-TR" dirty="0" err="1"/>
              <a:t>Sidney</a:t>
            </a:r>
            <a:r>
              <a:rPr lang="tr-TR" dirty="0"/>
              <a:t> M. Baker adlı araştırıcı 1950’lerden günümüze otizmdeki patlamadan aşağıdaki faktörleri sorumlu tutmuştur.</a:t>
            </a:r>
          </a:p>
          <a:p>
            <a:pPr lvl="0"/>
            <a:r>
              <a:rPr lang="tr-TR" dirty="0"/>
              <a:t> Antibiyotik kullanılmasının artması</a:t>
            </a:r>
          </a:p>
          <a:p>
            <a:pPr lvl="0"/>
            <a:r>
              <a:rPr lang="tr-TR" dirty="0"/>
              <a:t> Ağır metal içeren aşıların ve çoklu </a:t>
            </a:r>
            <a:r>
              <a:rPr lang="tr-TR" dirty="0" err="1"/>
              <a:t>virus</a:t>
            </a:r>
            <a:r>
              <a:rPr lang="tr-TR" dirty="0"/>
              <a:t> aşılarının (Kızamık-Kızamıkçık-Kabakulak-MMR gibi) kullanılmasındaki artış.</a:t>
            </a:r>
          </a:p>
          <a:p>
            <a:pPr lvl="0"/>
            <a:r>
              <a:rPr lang="tr-TR" dirty="0"/>
              <a:t> Ekilebilir toprakların fakirleşerek sebze ve meyvelerdeki vitamin ve mineral içeriğinin düşmesi.</a:t>
            </a:r>
          </a:p>
          <a:p>
            <a:pPr lvl="0"/>
            <a:r>
              <a:rPr lang="tr-TR" dirty="0"/>
              <a:t>Omega-3 tüketiminin azalması</a:t>
            </a:r>
          </a:p>
          <a:p>
            <a:pPr lvl="0"/>
            <a:r>
              <a:rPr lang="tr-TR" dirty="0"/>
              <a:t> Ağır metal, ilaç ve toksinlere fazla maruz </a:t>
            </a:r>
            <a:r>
              <a:rPr lang="tr-TR" dirty="0" smtClean="0"/>
              <a:t>kalınması</a:t>
            </a:r>
            <a:r>
              <a:rPr lang="tr-TR" dirty="0"/>
              <a:t>.</a:t>
            </a:r>
          </a:p>
        </p:txBody>
      </p:sp>
      <p:sp>
        <p:nvSpPr>
          <p:cNvPr id="2" name="Veri Yer Tutucusu 1"/>
          <p:cNvSpPr>
            <a:spLocks noGrp="1"/>
          </p:cNvSpPr>
          <p:nvPr>
            <p:ph type="dt" sz="half" idx="10"/>
          </p:nvPr>
        </p:nvSpPr>
        <p:spPr/>
        <p:txBody>
          <a:bodyPr/>
          <a:lstStyle/>
          <a:p>
            <a:fld id="{0C7EEEF6-264F-468A-B18A-A88458398DBB}" type="datetime1">
              <a:rPr lang="en-US" smtClean="0"/>
              <a:t>5/19/2013</a:t>
            </a:fld>
            <a:endParaRPr lang="en-US"/>
          </a:p>
        </p:txBody>
      </p:sp>
      <p:sp>
        <p:nvSpPr>
          <p:cNvPr id="4" name="Slayt Numarası Yer Tutucusu 3"/>
          <p:cNvSpPr>
            <a:spLocks noGrp="1"/>
          </p:cNvSpPr>
          <p:nvPr>
            <p:ph type="sldNum" sz="quarter" idx="12"/>
          </p:nvPr>
        </p:nvSpPr>
        <p:spPr/>
        <p:txBody>
          <a:bodyPr/>
          <a:lstStyle/>
          <a:p>
            <a:fld id="{A3DCDF73-85D2-4237-9B32-053DBDB0C312}" type="slidenum">
              <a:rPr kumimoji="0" lang="en-US" smtClean="0"/>
              <a:t>34</a:t>
            </a:fld>
            <a:endParaRPr kumimoji="0" lang="en-US"/>
          </a:p>
        </p:txBody>
      </p:sp>
    </p:spTree>
  </p:cSld>
  <p:clrMapOvr>
    <a:masterClrMapping/>
  </p:clrMapOvr>
  <p:transition spd="slow">
    <p:wipe/>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name="page35">
    <p:spTree>
      <p:nvGrpSpPr>
        <p:cNvPr id="1" name=""/>
        <p:cNvGrpSpPr/>
        <p:nvPr/>
      </p:nvGrpSpPr>
      <p:grpSpPr>
        <a:xfrm>
          <a:off x="0" y="0"/>
          <a:ext cx="0" cy="0"/>
          <a:chOff x="0" y="0"/>
          <a:chExt cx="0" cy="0"/>
        </a:xfrm>
      </p:grpSpPr>
      <p:sp>
        <p:nvSpPr>
          <p:cNvPr id="2" name="Başlık 1"/>
          <p:cNvSpPr txBox="1">
            <a:spLocks noGrp="1"/>
          </p:cNvSpPr>
          <p:nvPr>
            <p:ph type="title" idx="4294967295"/>
          </p:nvPr>
        </p:nvSpPr>
        <p:spPr>
          <a:xfrm>
            <a:off x="827683" y="575791"/>
            <a:ext cx="8301038" cy="1081087"/>
          </a:xfrm>
        </p:spPr>
        <p:txBody>
          <a:bodyPr>
            <a:spAutoFit/>
          </a:bodyPr>
          <a:lstStyle>
            <a:defPPr lvl="0">
              <a:buClr>
                <a:srgbClr val="000000"/>
              </a:buClr>
              <a:buSzPct val="45000"/>
              <a:buFont typeface="StarSymbol"/>
              <a:buNone/>
            </a:defPPr>
            <a:lvl1pPr lvl="0">
              <a:buClr>
                <a:srgbClr val="000000"/>
              </a:buClr>
              <a:buSzPct val="45000"/>
              <a:buFont typeface="StarSymbol"/>
              <a:buChar char=""/>
            </a:lvl1pPr>
            <a:lvl2pPr lvl="1">
              <a:buClr>
                <a:srgbClr val="000000"/>
              </a:buClr>
              <a:buSzPct val="45000"/>
              <a:buFont typeface="StarSymbol"/>
              <a:buChar char=""/>
            </a:lvl2pPr>
            <a:lvl3pPr lvl="2">
              <a:buClr>
                <a:srgbClr val="000000"/>
              </a:buClr>
              <a:buSzPct val="45000"/>
              <a:buFont typeface="StarSymbol"/>
              <a:buChar char=""/>
            </a:lvl3pPr>
            <a:lvl4pPr lvl="3">
              <a:buClr>
                <a:srgbClr val="000000"/>
              </a:buClr>
              <a:buSzPct val="45000"/>
              <a:buFont typeface="StarSymbol"/>
              <a:buChar char=""/>
            </a:lvl4pPr>
            <a:lvl5pPr lvl="4">
              <a:buClr>
                <a:srgbClr val="000000"/>
              </a:buClr>
              <a:buSzPct val="45000"/>
              <a:buFont typeface="StarSymbol"/>
              <a:buChar char=""/>
            </a:lvl5pPr>
            <a:lvl6pPr lvl="5">
              <a:buClr>
                <a:srgbClr val="000000"/>
              </a:buClr>
              <a:buSzPct val="45000"/>
              <a:buFont typeface="StarSymbol"/>
              <a:buChar char=""/>
            </a:lvl6pPr>
            <a:lvl7pPr lvl="6">
              <a:buClr>
                <a:srgbClr val="000000"/>
              </a:buClr>
              <a:buSzPct val="45000"/>
              <a:buFont typeface="StarSymbol"/>
              <a:buChar char=""/>
            </a:lvl7pPr>
            <a:lvl8pPr lvl="7">
              <a:buClr>
                <a:srgbClr val="000000"/>
              </a:buClr>
              <a:buSzPct val="45000"/>
              <a:buFont typeface="StarSymbol"/>
              <a:buChar char=""/>
            </a:lvl8pPr>
            <a:lvl9pPr lvl="8">
              <a:buClr>
                <a:srgbClr val="000000"/>
              </a:buClr>
              <a:buSzPct val="45000"/>
              <a:buFont typeface="StarSymbol"/>
              <a:buChar char=""/>
            </a:lvl9pPr>
          </a:lstStyle>
          <a:p>
            <a:pPr lvl="0">
              <a:buNone/>
            </a:pPr>
            <a:r>
              <a:rPr lang="tr-TR" dirty="0"/>
              <a:t>Ağır metallerden nasıl kurtuluruz?</a:t>
            </a:r>
          </a:p>
        </p:txBody>
      </p:sp>
      <p:sp>
        <p:nvSpPr>
          <p:cNvPr id="3" name="Metin Yer Tutucusu 2"/>
          <p:cNvSpPr txBox="1">
            <a:spLocks noGrp="1"/>
          </p:cNvSpPr>
          <p:nvPr>
            <p:ph type="body" idx="4294967295"/>
          </p:nvPr>
        </p:nvSpPr>
        <p:spPr>
          <a:xfrm>
            <a:off x="755675" y="2087959"/>
            <a:ext cx="8174038" cy="4081462"/>
          </a:xfrm>
        </p:spPr>
        <p:txBody>
          <a:bodyPr>
            <a:spAutoFit/>
          </a:bodyPr>
          <a:lstStyle>
            <a:defPPr marL="504000" marR="0" lvl="0" indent="-432000" algn="l">
              <a:spcBef>
                <a:spcPts val="0"/>
              </a:spcBef>
              <a:spcAft>
                <a:spcPts val="0"/>
              </a:spcAft>
              <a:buClr>
                <a:srgbClr val="FF9966"/>
              </a:buClr>
              <a:buSzPct val="75000"/>
              <a:buFont typeface="StarSymbol"/>
              <a:buNone/>
              <a:defRPr lang="tr-TR" sz="2740" b="0" i="0" u="none" strike="noStrike">
                <a:ln>
                  <a:noFill/>
                </a:ln>
                <a:solidFill>
                  <a:srgbClr val="E6E6E6"/>
                </a:solidFill>
                <a:latin typeface="Albany" pitchFamily="34"/>
                <a:ea typeface="Arial Unicode MS" pitchFamily="2"/>
                <a:cs typeface="Tahoma" pitchFamily="2"/>
              </a:defRPr>
            </a:defPPr>
            <a:lvl1pPr marL="504000" marR="0" lvl="0" indent="-432000" algn="l">
              <a:spcBef>
                <a:spcPts val="0"/>
              </a:spcBef>
              <a:spcAft>
                <a:spcPts val="0"/>
              </a:spcAft>
              <a:buClr>
                <a:srgbClr val="FF9966"/>
              </a:buClr>
              <a:buSzPct val="75000"/>
              <a:buFont typeface="StarSymbol"/>
              <a:buChar char="➲"/>
              <a:defRPr lang="tr-TR" sz="2740" b="0" i="0" u="none" strike="noStrike">
                <a:ln>
                  <a:noFill/>
                </a:ln>
                <a:solidFill>
                  <a:srgbClr val="E6E6E6"/>
                </a:solidFill>
                <a:latin typeface="Albany" pitchFamily="34"/>
                <a:ea typeface="Arial Unicode MS" pitchFamily="2"/>
                <a:cs typeface="Tahoma" pitchFamily="2"/>
              </a:defRPr>
            </a:lvl1pPr>
            <a:lvl2pPr marL="792000" marR="0" lvl="1" indent="-432000" algn="l">
              <a:spcBef>
                <a:spcPts val="0"/>
              </a:spcBef>
              <a:spcAft>
                <a:spcPts val="0"/>
              </a:spcAft>
              <a:buClr>
                <a:srgbClr val="FF9966"/>
              </a:buClr>
              <a:buSzPct val="75000"/>
              <a:buFont typeface="StarSymbol"/>
              <a:buChar char="●"/>
              <a:defRPr lang="tr-TR" sz="2400" b="0" i="0" u="none" strike="noStrike">
                <a:ln>
                  <a:noFill/>
                </a:ln>
                <a:solidFill>
                  <a:srgbClr val="E6E6E6"/>
                </a:solidFill>
                <a:latin typeface="Albany" pitchFamily="34"/>
                <a:ea typeface="Arial Unicode MS" pitchFamily="2"/>
                <a:cs typeface="Tahoma" pitchFamily="2"/>
              </a:defRPr>
            </a:lvl2pPr>
            <a:lvl3pPr marL="1080000" marR="0" lvl="2" indent="-432000" algn="l">
              <a:spcBef>
                <a:spcPts val="0"/>
              </a:spcBef>
              <a:spcAft>
                <a:spcPts val="0"/>
              </a:spcAft>
              <a:buClr>
                <a:srgbClr val="FF9966"/>
              </a:buClr>
              <a:buSzPct val="75000"/>
              <a:buFont typeface="StarSymbol"/>
              <a:buChar char="●"/>
              <a:defRPr lang="tr-TR" sz="2060" b="0" i="0" u="none" strike="noStrike">
                <a:ln>
                  <a:noFill/>
                </a:ln>
                <a:solidFill>
                  <a:srgbClr val="E6E6E6"/>
                </a:solidFill>
                <a:latin typeface="Albany" pitchFamily="34"/>
                <a:ea typeface="Arial Unicode MS" pitchFamily="2"/>
                <a:cs typeface="Tahoma" pitchFamily="2"/>
              </a:defRPr>
            </a:lvl3pPr>
            <a:lvl4pPr marL="1368000" marR="0" lvl="3" indent="-432000" algn="l">
              <a:spcBef>
                <a:spcPts val="0"/>
              </a:spcBef>
              <a:spcAft>
                <a:spcPts val="0"/>
              </a:spcAft>
              <a:buClr>
                <a:srgbClr val="FF9966"/>
              </a:buClr>
              <a:buSzPct val="75000"/>
              <a:buFont typeface="StarSymbol"/>
              <a:buChar char="●"/>
              <a:defRPr lang="tr-TR" sz="1720" b="0" i="0" u="none" strike="noStrike">
                <a:ln>
                  <a:noFill/>
                </a:ln>
                <a:solidFill>
                  <a:srgbClr val="E6E6E6"/>
                </a:solidFill>
                <a:latin typeface="Albany" pitchFamily="34"/>
                <a:ea typeface="Arial Unicode MS" pitchFamily="2"/>
                <a:cs typeface="Tahoma" pitchFamily="2"/>
              </a:defRPr>
            </a:lvl4pPr>
            <a:lvl5pPr marL="1656000" marR="0" lvl="4" indent="-432000" algn="l">
              <a:spcBef>
                <a:spcPts val="0"/>
              </a:spcBef>
              <a:spcAft>
                <a:spcPts val="0"/>
              </a:spcAft>
              <a:buClr>
                <a:srgbClr val="FF9966"/>
              </a:buClr>
              <a:buSzPct val="75000"/>
              <a:buFont typeface="StarSymbol"/>
              <a:buChar char="●"/>
              <a:defRPr lang="tr-TR" sz="1720" b="0" i="0" u="none" strike="noStrike">
                <a:ln>
                  <a:noFill/>
                </a:ln>
                <a:solidFill>
                  <a:srgbClr val="99CCFF"/>
                </a:solidFill>
                <a:latin typeface="Albany" pitchFamily="18"/>
                <a:ea typeface="Arial Unicode MS" pitchFamily="2"/>
                <a:cs typeface="Tahoma" pitchFamily="2"/>
              </a:defRPr>
            </a:lvl5pPr>
            <a:lvl6pPr marL="1944000" marR="0" lvl="5" indent="-432000" algn="l">
              <a:spcBef>
                <a:spcPts val="0"/>
              </a:spcBef>
              <a:spcAft>
                <a:spcPts val="0"/>
              </a:spcAft>
              <a:buClr>
                <a:srgbClr val="FF9966"/>
              </a:buClr>
              <a:buSzPct val="75000"/>
              <a:buFont typeface="StarSymbol"/>
              <a:buChar char="●"/>
              <a:defRPr lang="tr-TR" sz="1720" b="0" i="0" u="none" strike="noStrike">
                <a:ln>
                  <a:noFill/>
                </a:ln>
                <a:solidFill>
                  <a:srgbClr val="99CCFF"/>
                </a:solidFill>
                <a:latin typeface="Albany" pitchFamily="18"/>
                <a:ea typeface="Arial Unicode MS" pitchFamily="2"/>
                <a:cs typeface="Tahoma" pitchFamily="2"/>
              </a:defRPr>
            </a:lvl6pPr>
            <a:lvl7pPr marL="2232000" marR="0" lvl="6" indent="-432000" algn="l">
              <a:spcBef>
                <a:spcPts val="0"/>
              </a:spcBef>
              <a:spcAft>
                <a:spcPts val="0"/>
              </a:spcAft>
              <a:buClr>
                <a:srgbClr val="FF9966"/>
              </a:buClr>
              <a:buSzPct val="75000"/>
              <a:buFont typeface="StarSymbol"/>
              <a:buChar char="●"/>
              <a:defRPr lang="tr-TR" sz="1720" b="0" i="0" u="none" strike="noStrike">
                <a:ln>
                  <a:noFill/>
                </a:ln>
                <a:solidFill>
                  <a:srgbClr val="99CCFF"/>
                </a:solidFill>
                <a:latin typeface="Albany" pitchFamily="18"/>
                <a:ea typeface="Arial Unicode MS" pitchFamily="2"/>
                <a:cs typeface="Tahoma" pitchFamily="2"/>
              </a:defRPr>
            </a:lvl7pPr>
            <a:lvl8pPr marL="2520000" marR="0" lvl="7" indent="-432000" algn="l">
              <a:spcBef>
                <a:spcPts val="0"/>
              </a:spcBef>
              <a:spcAft>
                <a:spcPts val="0"/>
              </a:spcAft>
              <a:buClr>
                <a:srgbClr val="FF9966"/>
              </a:buClr>
              <a:buSzPct val="75000"/>
              <a:buFont typeface="StarSymbol"/>
              <a:buChar char="●"/>
              <a:defRPr lang="tr-TR" sz="1720" b="0" i="0" u="none" strike="noStrike">
                <a:ln>
                  <a:noFill/>
                </a:ln>
                <a:solidFill>
                  <a:srgbClr val="99CCFF"/>
                </a:solidFill>
                <a:latin typeface="Albany" pitchFamily="18"/>
                <a:ea typeface="Arial Unicode MS" pitchFamily="2"/>
                <a:cs typeface="Tahoma" pitchFamily="2"/>
              </a:defRPr>
            </a:lvl8pPr>
            <a:lvl9pPr marL="2808000" marR="0" lvl="8" indent="-432000" algn="l">
              <a:spcBef>
                <a:spcPts val="0"/>
              </a:spcBef>
              <a:spcAft>
                <a:spcPts val="0"/>
              </a:spcAft>
              <a:buClr>
                <a:srgbClr val="FF9966"/>
              </a:buClr>
              <a:buSzPct val="75000"/>
              <a:buFont typeface="StarSymbol"/>
              <a:buChar char="●"/>
              <a:defRPr lang="tr-TR" sz="1720" b="0" i="0" u="none" strike="noStrike">
                <a:ln>
                  <a:noFill/>
                </a:ln>
                <a:solidFill>
                  <a:srgbClr val="99CCFF"/>
                </a:solidFill>
                <a:latin typeface="Albany" pitchFamily="18"/>
                <a:ea typeface="Arial Unicode MS" pitchFamily="2"/>
                <a:cs typeface="Tahoma" pitchFamily="2"/>
              </a:defRPr>
            </a:lvl9pPr>
          </a:lstStyle>
          <a:p>
            <a:pPr lvl="0"/>
            <a:r>
              <a:rPr lang="tr-TR" dirty="0" err="1"/>
              <a:t>Zeolit</a:t>
            </a:r>
            <a:r>
              <a:rPr lang="tr-TR" dirty="0"/>
              <a:t> (</a:t>
            </a:r>
            <a:r>
              <a:rPr lang="tr-TR" dirty="0" err="1"/>
              <a:t>Clinoptilolite</a:t>
            </a:r>
            <a:r>
              <a:rPr lang="tr-TR" dirty="0"/>
              <a:t>)</a:t>
            </a:r>
          </a:p>
          <a:p>
            <a:pPr lvl="0"/>
            <a:r>
              <a:rPr lang="tr-TR" dirty="0"/>
              <a:t>DMSA (sadece analiz amaçlı)</a:t>
            </a:r>
          </a:p>
        </p:txBody>
      </p:sp>
      <p:sp>
        <p:nvSpPr>
          <p:cNvPr id="4" name="Veri Yer Tutucusu 3"/>
          <p:cNvSpPr>
            <a:spLocks noGrp="1"/>
          </p:cNvSpPr>
          <p:nvPr>
            <p:ph type="dt" sz="half" idx="10"/>
          </p:nvPr>
        </p:nvSpPr>
        <p:spPr/>
        <p:txBody>
          <a:bodyPr/>
          <a:lstStyle/>
          <a:p>
            <a:fld id="{F15A5EF2-BEC7-4D30-897D-A25982F7F459}" type="datetime1">
              <a:rPr lang="en-US" smtClean="0"/>
              <a:t>5/19/2013</a:t>
            </a:fld>
            <a:endParaRPr lang="en-US"/>
          </a:p>
        </p:txBody>
      </p:sp>
      <p:sp>
        <p:nvSpPr>
          <p:cNvPr id="5" name="Slayt Numarası Yer Tutucusu 4"/>
          <p:cNvSpPr>
            <a:spLocks noGrp="1"/>
          </p:cNvSpPr>
          <p:nvPr>
            <p:ph type="sldNum" sz="quarter" idx="12"/>
          </p:nvPr>
        </p:nvSpPr>
        <p:spPr/>
        <p:txBody>
          <a:bodyPr/>
          <a:lstStyle/>
          <a:p>
            <a:fld id="{A3DCDF73-85D2-4237-9B32-053DBDB0C312}" type="slidenum">
              <a:rPr kumimoji="0" lang="en-US" smtClean="0"/>
              <a:t>35</a:t>
            </a:fld>
            <a:endParaRPr kumimoji="0" lang="en-US"/>
          </a:p>
        </p:txBody>
      </p:sp>
    </p:spTree>
  </p:cSld>
  <p:clrMapOvr>
    <a:masterClrMapping/>
  </p:clrMapOvr>
  <p:transition spd="slow">
    <p:wipe/>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name="page36">
    <p:spTree>
      <p:nvGrpSpPr>
        <p:cNvPr id="1" name=""/>
        <p:cNvGrpSpPr/>
        <p:nvPr/>
      </p:nvGrpSpPr>
      <p:grpSpPr>
        <a:xfrm>
          <a:off x="0" y="0"/>
          <a:ext cx="0" cy="0"/>
          <a:chOff x="0" y="0"/>
          <a:chExt cx="0" cy="0"/>
        </a:xfrm>
      </p:grpSpPr>
      <p:pic>
        <p:nvPicPr>
          <p:cNvPr id="3" name="Resim Yer Tutucusu 2"/>
          <p:cNvPicPr>
            <a:picLocks noGrp="1" noChangeAspect="1"/>
          </p:cNvPicPr>
          <p:nvPr>
            <p:ph type="pic" idx="4294967295"/>
          </p:nvPr>
        </p:nvPicPr>
        <p:blipFill>
          <a:blip r:embed="rId3">
            <a:lum/>
            <a:alphaModFix/>
          </a:blip>
          <a:srcRect/>
          <a:stretch>
            <a:fillRect/>
          </a:stretch>
        </p:blipFill>
        <p:spPr>
          <a:xfrm>
            <a:off x="755675" y="1007839"/>
            <a:ext cx="3700463" cy="4081462"/>
          </a:xfrm>
        </p:spPr>
      </p:pic>
      <p:pic>
        <p:nvPicPr>
          <p:cNvPr id="4" name="Resim Yer Tutucusu 3"/>
          <p:cNvPicPr>
            <a:picLocks noGrp="1" noChangeAspect="1"/>
          </p:cNvPicPr>
          <p:nvPr>
            <p:ph type="pic" idx="4294967295"/>
          </p:nvPr>
        </p:nvPicPr>
        <p:blipFill>
          <a:blip r:embed="rId4">
            <a:lum/>
            <a:alphaModFix/>
          </a:blip>
          <a:srcRect/>
          <a:stretch>
            <a:fillRect/>
          </a:stretch>
        </p:blipFill>
        <p:spPr>
          <a:xfrm>
            <a:off x="5076155" y="1439887"/>
            <a:ext cx="3987800" cy="2735262"/>
          </a:xfrm>
        </p:spPr>
      </p:pic>
      <p:sp>
        <p:nvSpPr>
          <p:cNvPr id="2" name="Veri Yer Tutucusu 1"/>
          <p:cNvSpPr>
            <a:spLocks noGrp="1"/>
          </p:cNvSpPr>
          <p:nvPr>
            <p:ph type="dt" sz="half" idx="10"/>
          </p:nvPr>
        </p:nvSpPr>
        <p:spPr/>
        <p:txBody>
          <a:bodyPr/>
          <a:lstStyle/>
          <a:p>
            <a:fld id="{66950D81-9122-4C38-8F7A-781C65365F80}" type="datetime1">
              <a:rPr lang="en-US" smtClean="0"/>
              <a:t>5/19/2013</a:t>
            </a:fld>
            <a:endParaRPr lang="en-US"/>
          </a:p>
        </p:txBody>
      </p:sp>
      <p:sp>
        <p:nvSpPr>
          <p:cNvPr id="5" name="Slayt Numarası Yer Tutucusu 4"/>
          <p:cNvSpPr>
            <a:spLocks noGrp="1"/>
          </p:cNvSpPr>
          <p:nvPr>
            <p:ph type="sldNum" sz="quarter" idx="12"/>
          </p:nvPr>
        </p:nvSpPr>
        <p:spPr/>
        <p:txBody>
          <a:bodyPr/>
          <a:lstStyle/>
          <a:p>
            <a:fld id="{A3DCDF73-85D2-4237-9B32-053DBDB0C312}" type="slidenum">
              <a:rPr kumimoji="0" lang="en-US" smtClean="0"/>
              <a:t>36</a:t>
            </a:fld>
            <a:endParaRPr kumimoji="0" lang="en-US"/>
          </a:p>
        </p:txBody>
      </p:sp>
    </p:spTree>
  </p:cSld>
  <p:clrMapOvr>
    <a:masterClrMapping/>
  </p:clrMapOvr>
  <p:transition spd="slow">
    <p:wipe/>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name="page37">
    <p:spTree>
      <p:nvGrpSpPr>
        <p:cNvPr id="1" name=""/>
        <p:cNvGrpSpPr/>
        <p:nvPr/>
      </p:nvGrpSpPr>
      <p:grpSpPr>
        <a:xfrm>
          <a:off x="0" y="0"/>
          <a:ext cx="0" cy="0"/>
          <a:chOff x="0" y="0"/>
          <a:chExt cx="0" cy="0"/>
        </a:xfrm>
      </p:grpSpPr>
      <p:pic>
        <p:nvPicPr>
          <p:cNvPr id="3" name="Resim Yer Tutucusu 2"/>
          <p:cNvPicPr>
            <a:picLocks noGrp="1" noChangeAspect="1"/>
          </p:cNvPicPr>
          <p:nvPr>
            <p:ph type="pic" idx="4294967295"/>
          </p:nvPr>
        </p:nvPicPr>
        <p:blipFill>
          <a:blip r:embed="rId3">
            <a:lum/>
            <a:alphaModFix/>
          </a:blip>
          <a:srcRect/>
          <a:stretch>
            <a:fillRect/>
          </a:stretch>
        </p:blipFill>
        <p:spPr>
          <a:xfrm>
            <a:off x="539651" y="1511895"/>
            <a:ext cx="3989388" cy="2976562"/>
          </a:xfrm>
        </p:spPr>
      </p:pic>
      <p:pic>
        <p:nvPicPr>
          <p:cNvPr id="4" name="Resim Yer Tutucusu 3"/>
          <p:cNvPicPr>
            <a:picLocks noGrp="1" noChangeAspect="1"/>
          </p:cNvPicPr>
          <p:nvPr>
            <p:ph type="pic" idx="4294967295"/>
          </p:nvPr>
        </p:nvPicPr>
        <p:blipFill>
          <a:blip r:embed="rId4">
            <a:lum/>
            <a:alphaModFix/>
          </a:blip>
          <a:srcRect/>
          <a:stretch>
            <a:fillRect/>
          </a:stretch>
        </p:blipFill>
        <p:spPr>
          <a:xfrm>
            <a:off x="5364187" y="1439887"/>
            <a:ext cx="3987800" cy="2976562"/>
          </a:xfrm>
        </p:spPr>
      </p:pic>
      <p:sp>
        <p:nvSpPr>
          <p:cNvPr id="2" name="Veri Yer Tutucusu 1"/>
          <p:cNvSpPr>
            <a:spLocks noGrp="1"/>
          </p:cNvSpPr>
          <p:nvPr>
            <p:ph type="dt" sz="half" idx="10"/>
          </p:nvPr>
        </p:nvSpPr>
        <p:spPr/>
        <p:txBody>
          <a:bodyPr/>
          <a:lstStyle/>
          <a:p>
            <a:fld id="{B6DBDB31-C5B0-4E44-834F-D00994FB9757}" type="datetime1">
              <a:rPr lang="en-US" smtClean="0"/>
              <a:t>5/19/2013</a:t>
            </a:fld>
            <a:endParaRPr lang="en-US"/>
          </a:p>
        </p:txBody>
      </p:sp>
      <p:sp>
        <p:nvSpPr>
          <p:cNvPr id="5" name="Slayt Numarası Yer Tutucusu 4"/>
          <p:cNvSpPr>
            <a:spLocks noGrp="1"/>
          </p:cNvSpPr>
          <p:nvPr>
            <p:ph type="sldNum" sz="quarter" idx="12"/>
          </p:nvPr>
        </p:nvSpPr>
        <p:spPr/>
        <p:txBody>
          <a:bodyPr/>
          <a:lstStyle/>
          <a:p>
            <a:fld id="{A3DCDF73-85D2-4237-9B32-053DBDB0C312}" type="slidenum">
              <a:rPr kumimoji="0" lang="en-US" smtClean="0"/>
              <a:t>37</a:t>
            </a:fld>
            <a:endParaRPr kumimoji="0" lang="en-US"/>
          </a:p>
        </p:txBody>
      </p:sp>
    </p:spTree>
  </p:cSld>
  <p:clrMapOvr>
    <a:masterClrMapping/>
  </p:clrMapOvr>
  <p:transition spd="slow">
    <p:wipe/>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name="page38">
    <p:spTree>
      <p:nvGrpSpPr>
        <p:cNvPr id="1" name=""/>
        <p:cNvGrpSpPr/>
        <p:nvPr/>
      </p:nvGrpSpPr>
      <p:grpSpPr>
        <a:xfrm>
          <a:off x="0" y="0"/>
          <a:ext cx="0" cy="0"/>
          <a:chOff x="0" y="0"/>
          <a:chExt cx="0" cy="0"/>
        </a:xfrm>
      </p:grpSpPr>
      <p:sp>
        <p:nvSpPr>
          <p:cNvPr id="3" name="Metin Yer Tutucusu 2"/>
          <p:cNvSpPr txBox="1">
            <a:spLocks noGrp="1"/>
          </p:cNvSpPr>
          <p:nvPr>
            <p:ph type="body" idx="4294967295"/>
          </p:nvPr>
        </p:nvSpPr>
        <p:spPr>
          <a:xfrm>
            <a:off x="1043707" y="1511895"/>
            <a:ext cx="8174038" cy="4241800"/>
          </a:xfrm>
        </p:spPr>
        <p:txBody>
          <a:bodyPr>
            <a:spAutoFit/>
          </a:bodyPr>
          <a:lstStyle>
            <a:defPPr marL="504000" marR="0" lvl="0" indent="-432000" algn="l">
              <a:spcBef>
                <a:spcPts val="0"/>
              </a:spcBef>
              <a:spcAft>
                <a:spcPts val="0"/>
              </a:spcAft>
              <a:buClr>
                <a:srgbClr val="FF9966"/>
              </a:buClr>
              <a:buSzPct val="75000"/>
              <a:buFont typeface="StarSymbol"/>
              <a:buNone/>
              <a:defRPr lang="tr-TR" sz="2740" b="0" i="0" u="none" strike="noStrike">
                <a:ln>
                  <a:noFill/>
                </a:ln>
                <a:solidFill>
                  <a:srgbClr val="E6E6E6"/>
                </a:solidFill>
                <a:latin typeface="Albany" pitchFamily="34"/>
                <a:ea typeface="Arial Unicode MS" pitchFamily="2"/>
                <a:cs typeface="Tahoma" pitchFamily="2"/>
              </a:defRPr>
            </a:defPPr>
            <a:lvl1pPr marL="504000" marR="0" lvl="0" indent="-432000" algn="l">
              <a:spcBef>
                <a:spcPts val="0"/>
              </a:spcBef>
              <a:spcAft>
                <a:spcPts val="0"/>
              </a:spcAft>
              <a:buClr>
                <a:srgbClr val="FF9966"/>
              </a:buClr>
              <a:buSzPct val="75000"/>
              <a:buFont typeface="StarSymbol"/>
              <a:buChar char="➲"/>
              <a:defRPr lang="tr-TR" sz="2740" b="0" i="0" u="none" strike="noStrike">
                <a:ln>
                  <a:noFill/>
                </a:ln>
                <a:solidFill>
                  <a:srgbClr val="E6E6E6"/>
                </a:solidFill>
                <a:latin typeface="Albany" pitchFamily="34"/>
                <a:ea typeface="Arial Unicode MS" pitchFamily="2"/>
                <a:cs typeface="Tahoma" pitchFamily="2"/>
              </a:defRPr>
            </a:lvl1pPr>
            <a:lvl2pPr marL="792000" marR="0" lvl="1" indent="-432000" algn="l">
              <a:spcBef>
                <a:spcPts val="0"/>
              </a:spcBef>
              <a:spcAft>
                <a:spcPts val="0"/>
              </a:spcAft>
              <a:buClr>
                <a:srgbClr val="FF9966"/>
              </a:buClr>
              <a:buSzPct val="75000"/>
              <a:buFont typeface="StarSymbol"/>
              <a:buChar char="●"/>
              <a:defRPr lang="tr-TR" sz="2400" b="0" i="0" u="none" strike="noStrike">
                <a:ln>
                  <a:noFill/>
                </a:ln>
                <a:solidFill>
                  <a:srgbClr val="E6E6E6"/>
                </a:solidFill>
                <a:latin typeface="Albany" pitchFamily="34"/>
                <a:ea typeface="Arial Unicode MS" pitchFamily="2"/>
                <a:cs typeface="Tahoma" pitchFamily="2"/>
              </a:defRPr>
            </a:lvl2pPr>
            <a:lvl3pPr marL="1080000" marR="0" lvl="2" indent="-432000" algn="l">
              <a:spcBef>
                <a:spcPts val="0"/>
              </a:spcBef>
              <a:spcAft>
                <a:spcPts val="0"/>
              </a:spcAft>
              <a:buClr>
                <a:srgbClr val="FF9966"/>
              </a:buClr>
              <a:buSzPct val="75000"/>
              <a:buFont typeface="StarSymbol"/>
              <a:buChar char="●"/>
              <a:defRPr lang="tr-TR" sz="2060" b="0" i="0" u="none" strike="noStrike">
                <a:ln>
                  <a:noFill/>
                </a:ln>
                <a:solidFill>
                  <a:srgbClr val="E6E6E6"/>
                </a:solidFill>
                <a:latin typeface="Albany" pitchFamily="34"/>
                <a:ea typeface="Arial Unicode MS" pitchFamily="2"/>
                <a:cs typeface="Tahoma" pitchFamily="2"/>
              </a:defRPr>
            </a:lvl3pPr>
            <a:lvl4pPr marL="1368000" marR="0" lvl="3" indent="-432000" algn="l">
              <a:spcBef>
                <a:spcPts val="0"/>
              </a:spcBef>
              <a:spcAft>
                <a:spcPts val="0"/>
              </a:spcAft>
              <a:buClr>
                <a:srgbClr val="FF9966"/>
              </a:buClr>
              <a:buSzPct val="75000"/>
              <a:buFont typeface="StarSymbol"/>
              <a:buChar char="●"/>
              <a:defRPr lang="tr-TR" sz="1720" b="0" i="0" u="none" strike="noStrike">
                <a:ln>
                  <a:noFill/>
                </a:ln>
                <a:solidFill>
                  <a:srgbClr val="E6E6E6"/>
                </a:solidFill>
                <a:latin typeface="Albany" pitchFamily="34"/>
                <a:ea typeface="Arial Unicode MS" pitchFamily="2"/>
                <a:cs typeface="Tahoma" pitchFamily="2"/>
              </a:defRPr>
            </a:lvl4pPr>
            <a:lvl5pPr marL="1656000" marR="0" lvl="4" indent="-432000" algn="l">
              <a:spcBef>
                <a:spcPts val="0"/>
              </a:spcBef>
              <a:spcAft>
                <a:spcPts val="0"/>
              </a:spcAft>
              <a:buClr>
                <a:srgbClr val="FF9966"/>
              </a:buClr>
              <a:buSzPct val="75000"/>
              <a:buFont typeface="StarSymbol"/>
              <a:buChar char="●"/>
              <a:defRPr lang="tr-TR" sz="1720" b="0" i="0" u="none" strike="noStrike">
                <a:ln>
                  <a:noFill/>
                </a:ln>
                <a:solidFill>
                  <a:srgbClr val="99CCFF"/>
                </a:solidFill>
                <a:latin typeface="Albany" pitchFamily="18"/>
                <a:ea typeface="Arial Unicode MS" pitchFamily="2"/>
                <a:cs typeface="Tahoma" pitchFamily="2"/>
              </a:defRPr>
            </a:lvl5pPr>
            <a:lvl6pPr marL="1944000" marR="0" lvl="5" indent="-432000" algn="l">
              <a:spcBef>
                <a:spcPts val="0"/>
              </a:spcBef>
              <a:spcAft>
                <a:spcPts val="0"/>
              </a:spcAft>
              <a:buClr>
                <a:srgbClr val="FF9966"/>
              </a:buClr>
              <a:buSzPct val="75000"/>
              <a:buFont typeface="StarSymbol"/>
              <a:buChar char="●"/>
              <a:defRPr lang="tr-TR" sz="1720" b="0" i="0" u="none" strike="noStrike">
                <a:ln>
                  <a:noFill/>
                </a:ln>
                <a:solidFill>
                  <a:srgbClr val="99CCFF"/>
                </a:solidFill>
                <a:latin typeface="Albany" pitchFamily="18"/>
                <a:ea typeface="Arial Unicode MS" pitchFamily="2"/>
                <a:cs typeface="Tahoma" pitchFamily="2"/>
              </a:defRPr>
            </a:lvl6pPr>
            <a:lvl7pPr marL="2232000" marR="0" lvl="6" indent="-432000" algn="l">
              <a:spcBef>
                <a:spcPts val="0"/>
              </a:spcBef>
              <a:spcAft>
                <a:spcPts val="0"/>
              </a:spcAft>
              <a:buClr>
                <a:srgbClr val="FF9966"/>
              </a:buClr>
              <a:buSzPct val="75000"/>
              <a:buFont typeface="StarSymbol"/>
              <a:buChar char="●"/>
              <a:defRPr lang="tr-TR" sz="1720" b="0" i="0" u="none" strike="noStrike">
                <a:ln>
                  <a:noFill/>
                </a:ln>
                <a:solidFill>
                  <a:srgbClr val="99CCFF"/>
                </a:solidFill>
                <a:latin typeface="Albany" pitchFamily="18"/>
                <a:ea typeface="Arial Unicode MS" pitchFamily="2"/>
                <a:cs typeface="Tahoma" pitchFamily="2"/>
              </a:defRPr>
            </a:lvl7pPr>
            <a:lvl8pPr marL="2520000" marR="0" lvl="7" indent="-432000" algn="l">
              <a:spcBef>
                <a:spcPts val="0"/>
              </a:spcBef>
              <a:spcAft>
                <a:spcPts val="0"/>
              </a:spcAft>
              <a:buClr>
                <a:srgbClr val="FF9966"/>
              </a:buClr>
              <a:buSzPct val="75000"/>
              <a:buFont typeface="StarSymbol"/>
              <a:buChar char="●"/>
              <a:defRPr lang="tr-TR" sz="1720" b="0" i="0" u="none" strike="noStrike">
                <a:ln>
                  <a:noFill/>
                </a:ln>
                <a:solidFill>
                  <a:srgbClr val="99CCFF"/>
                </a:solidFill>
                <a:latin typeface="Albany" pitchFamily="18"/>
                <a:ea typeface="Arial Unicode MS" pitchFamily="2"/>
                <a:cs typeface="Tahoma" pitchFamily="2"/>
              </a:defRPr>
            </a:lvl8pPr>
            <a:lvl9pPr marL="2808000" marR="0" lvl="8" indent="-432000" algn="l">
              <a:spcBef>
                <a:spcPts val="0"/>
              </a:spcBef>
              <a:spcAft>
                <a:spcPts val="0"/>
              </a:spcAft>
              <a:buClr>
                <a:srgbClr val="FF9966"/>
              </a:buClr>
              <a:buSzPct val="75000"/>
              <a:buFont typeface="StarSymbol"/>
              <a:buChar char="●"/>
              <a:defRPr lang="tr-TR" sz="1720" b="0" i="0" u="none" strike="noStrike">
                <a:ln>
                  <a:noFill/>
                </a:ln>
                <a:solidFill>
                  <a:srgbClr val="99CCFF"/>
                </a:solidFill>
                <a:latin typeface="Albany" pitchFamily="18"/>
                <a:ea typeface="Arial Unicode MS" pitchFamily="2"/>
                <a:cs typeface="Tahoma" pitchFamily="2"/>
              </a:defRPr>
            </a:lvl9pPr>
          </a:lstStyle>
          <a:p>
            <a:pPr lvl="0"/>
            <a:r>
              <a:rPr lang="tr-TR" dirty="0" err="1"/>
              <a:t>Zeolit</a:t>
            </a:r>
            <a:r>
              <a:rPr lang="tr-TR" dirty="0"/>
              <a:t> minerali kristal yapıda </a:t>
            </a:r>
            <a:r>
              <a:rPr lang="tr-TR" dirty="0" err="1"/>
              <a:t>hidrasyona</a:t>
            </a:r>
            <a:r>
              <a:rPr lang="tr-TR" dirty="0"/>
              <a:t> uğramış </a:t>
            </a:r>
            <a:r>
              <a:rPr lang="tr-TR" dirty="0" err="1"/>
              <a:t>aluminyum</a:t>
            </a:r>
            <a:r>
              <a:rPr lang="tr-TR" dirty="0"/>
              <a:t> silikatlardır.</a:t>
            </a:r>
          </a:p>
          <a:p>
            <a:pPr lvl="0"/>
            <a:r>
              <a:rPr lang="tr-TR" dirty="0"/>
              <a:t>Doğal </a:t>
            </a:r>
            <a:r>
              <a:rPr lang="tr-TR" dirty="0" err="1"/>
              <a:t>zeolit</a:t>
            </a:r>
            <a:r>
              <a:rPr lang="tr-TR" dirty="0"/>
              <a:t> madeni, milyonlarca yıl evvel, volkanların patlaması ile ortaya çıkan küllerin tuzlu su ile kimyasal reaksiyona girmesi sonucu oluşmuşlardır. </a:t>
            </a:r>
            <a:r>
              <a:rPr lang="tr-TR" dirty="0" err="1"/>
              <a:t>Zeolitlerin</a:t>
            </a:r>
            <a:r>
              <a:rPr lang="tr-TR" dirty="0"/>
              <a:t> oluşumu sırasındaki sıcaklık, jeolojik konum, su/kül oranı değişiklikleri, onların kompozisyonlarına benzersiz özellikler katarlar. Örneğin, </a:t>
            </a:r>
            <a:r>
              <a:rPr lang="tr-TR" dirty="0" err="1"/>
              <a:t>zeolitlerin</a:t>
            </a:r>
            <a:r>
              <a:rPr lang="tr-TR" dirty="0"/>
              <a:t> en bilinen türü olan </a:t>
            </a:r>
            <a:r>
              <a:rPr lang="tr-TR" dirty="0" err="1"/>
              <a:t>klinoptilolitlerde</a:t>
            </a:r>
            <a:r>
              <a:rPr lang="tr-TR" dirty="0"/>
              <a:t> silisyumun alüminyuma oranı 5/1’dir.</a:t>
            </a:r>
          </a:p>
        </p:txBody>
      </p:sp>
      <p:sp>
        <p:nvSpPr>
          <p:cNvPr id="2" name="Veri Yer Tutucusu 1"/>
          <p:cNvSpPr>
            <a:spLocks noGrp="1"/>
          </p:cNvSpPr>
          <p:nvPr>
            <p:ph type="dt" sz="half" idx="10"/>
          </p:nvPr>
        </p:nvSpPr>
        <p:spPr/>
        <p:txBody>
          <a:bodyPr/>
          <a:lstStyle/>
          <a:p>
            <a:fld id="{D8173872-A3E2-423E-B635-DE76426CC0A4}" type="datetime1">
              <a:rPr lang="en-US" smtClean="0"/>
              <a:t>5/19/2013</a:t>
            </a:fld>
            <a:endParaRPr lang="en-US"/>
          </a:p>
        </p:txBody>
      </p:sp>
      <p:sp>
        <p:nvSpPr>
          <p:cNvPr id="4" name="Slayt Numarası Yer Tutucusu 3"/>
          <p:cNvSpPr>
            <a:spLocks noGrp="1"/>
          </p:cNvSpPr>
          <p:nvPr>
            <p:ph type="sldNum" sz="quarter" idx="12"/>
          </p:nvPr>
        </p:nvSpPr>
        <p:spPr/>
        <p:txBody>
          <a:bodyPr/>
          <a:lstStyle/>
          <a:p>
            <a:fld id="{A3DCDF73-85D2-4237-9B32-053DBDB0C312}" type="slidenum">
              <a:rPr kumimoji="0" lang="en-US" smtClean="0"/>
              <a:t>38</a:t>
            </a:fld>
            <a:endParaRPr kumimoji="0" lang="en-US"/>
          </a:p>
        </p:txBody>
      </p:sp>
    </p:spTree>
  </p:cSld>
  <p:clrMapOvr>
    <a:masterClrMapping/>
  </p:clrMapOvr>
  <p:transition spd="slow">
    <p:wipe/>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name="page39">
    <p:spTree>
      <p:nvGrpSpPr>
        <p:cNvPr id="1" name=""/>
        <p:cNvGrpSpPr/>
        <p:nvPr/>
      </p:nvGrpSpPr>
      <p:grpSpPr>
        <a:xfrm>
          <a:off x="0" y="0"/>
          <a:ext cx="0" cy="0"/>
          <a:chOff x="0" y="0"/>
          <a:chExt cx="0" cy="0"/>
        </a:xfrm>
      </p:grpSpPr>
      <p:sp>
        <p:nvSpPr>
          <p:cNvPr id="3" name="Metin Yer Tutucusu 2"/>
          <p:cNvSpPr txBox="1">
            <a:spLocks noGrp="1"/>
          </p:cNvSpPr>
          <p:nvPr>
            <p:ph type="body" idx="4294967295"/>
          </p:nvPr>
        </p:nvSpPr>
        <p:spPr>
          <a:xfrm>
            <a:off x="1043707" y="1655911"/>
            <a:ext cx="8174038" cy="4081462"/>
          </a:xfrm>
        </p:spPr>
        <p:txBody>
          <a:bodyPr>
            <a:spAutoFit/>
          </a:bodyPr>
          <a:lstStyle>
            <a:defPPr marL="504000" marR="0" lvl="0" indent="-432000" algn="l">
              <a:spcBef>
                <a:spcPts val="0"/>
              </a:spcBef>
              <a:spcAft>
                <a:spcPts val="0"/>
              </a:spcAft>
              <a:buClr>
                <a:srgbClr val="FF9966"/>
              </a:buClr>
              <a:buSzPct val="75000"/>
              <a:buFont typeface="StarSymbol"/>
              <a:buNone/>
              <a:defRPr lang="tr-TR" sz="2740" b="0" i="0" u="none" strike="noStrike">
                <a:ln>
                  <a:noFill/>
                </a:ln>
                <a:solidFill>
                  <a:srgbClr val="E6E6E6"/>
                </a:solidFill>
                <a:latin typeface="Albany" pitchFamily="34"/>
                <a:ea typeface="Arial Unicode MS" pitchFamily="2"/>
                <a:cs typeface="Tahoma" pitchFamily="2"/>
              </a:defRPr>
            </a:defPPr>
            <a:lvl1pPr marL="504000" marR="0" lvl="0" indent="-432000" algn="l">
              <a:spcBef>
                <a:spcPts val="0"/>
              </a:spcBef>
              <a:spcAft>
                <a:spcPts val="0"/>
              </a:spcAft>
              <a:buClr>
                <a:srgbClr val="FF9966"/>
              </a:buClr>
              <a:buSzPct val="75000"/>
              <a:buFont typeface="StarSymbol"/>
              <a:buChar char="➲"/>
              <a:defRPr lang="tr-TR" sz="2740" b="0" i="0" u="none" strike="noStrike">
                <a:ln>
                  <a:noFill/>
                </a:ln>
                <a:solidFill>
                  <a:srgbClr val="E6E6E6"/>
                </a:solidFill>
                <a:latin typeface="Albany" pitchFamily="34"/>
                <a:ea typeface="Arial Unicode MS" pitchFamily="2"/>
                <a:cs typeface="Tahoma" pitchFamily="2"/>
              </a:defRPr>
            </a:lvl1pPr>
            <a:lvl2pPr marL="792000" marR="0" lvl="1" indent="-432000" algn="l">
              <a:spcBef>
                <a:spcPts val="0"/>
              </a:spcBef>
              <a:spcAft>
                <a:spcPts val="0"/>
              </a:spcAft>
              <a:buClr>
                <a:srgbClr val="FF9966"/>
              </a:buClr>
              <a:buSzPct val="75000"/>
              <a:buFont typeface="StarSymbol"/>
              <a:buChar char="●"/>
              <a:defRPr lang="tr-TR" sz="2400" b="0" i="0" u="none" strike="noStrike">
                <a:ln>
                  <a:noFill/>
                </a:ln>
                <a:solidFill>
                  <a:srgbClr val="E6E6E6"/>
                </a:solidFill>
                <a:latin typeface="Albany" pitchFamily="34"/>
                <a:ea typeface="Arial Unicode MS" pitchFamily="2"/>
                <a:cs typeface="Tahoma" pitchFamily="2"/>
              </a:defRPr>
            </a:lvl2pPr>
            <a:lvl3pPr marL="1080000" marR="0" lvl="2" indent="-432000" algn="l">
              <a:spcBef>
                <a:spcPts val="0"/>
              </a:spcBef>
              <a:spcAft>
                <a:spcPts val="0"/>
              </a:spcAft>
              <a:buClr>
                <a:srgbClr val="FF9966"/>
              </a:buClr>
              <a:buSzPct val="75000"/>
              <a:buFont typeface="StarSymbol"/>
              <a:buChar char="●"/>
              <a:defRPr lang="tr-TR" sz="2060" b="0" i="0" u="none" strike="noStrike">
                <a:ln>
                  <a:noFill/>
                </a:ln>
                <a:solidFill>
                  <a:srgbClr val="E6E6E6"/>
                </a:solidFill>
                <a:latin typeface="Albany" pitchFamily="34"/>
                <a:ea typeface="Arial Unicode MS" pitchFamily="2"/>
                <a:cs typeface="Tahoma" pitchFamily="2"/>
              </a:defRPr>
            </a:lvl3pPr>
            <a:lvl4pPr marL="1368000" marR="0" lvl="3" indent="-432000" algn="l">
              <a:spcBef>
                <a:spcPts val="0"/>
              </a:spcBef>
              <a:spcAft>
                <a:spcPts val="0"/>
              </a:spcAft>
              <a:buClr>
                <a:srgbClr val="FF9966"/>
              </a:buClr>
              <a:buSzPct val="75000"/>
              <a:buFont typeface="StarSymbol"/>
              <a:buChar char="●"/>
              <a:defRPr lang="tr-TR" sz="1720" b="0" i="0" u="none" strike="noStrike">
                <a:ln>
                  <a:noFill/>
                </a:ln>
                <a:solidFill>
                  <a:srgbClr val="E6E6E6"/>
                </a:solidFill>
                <a:latin typeface="Albany" pitchFamily="34"/>
                <a:ea typeface="Arial Unicode MS" pitchFamily="2"/>
                <a:cs typeface="Tahoma" pitchFamily="2"/>
              </a:defRPr>
            </a:lvl4pPr>
            <a:lvl5pPr marL="1656000" marR="0" lvl="4" indent="-432000" algn="l">
              <a:spcBef>
                <a:spcPts val="0"/>
              </a:spcBef>
              <a:spcAft>
                <a:spcPts val="0"/>
              </a:spcAft>
              <a:buClr>
                <a:srgbClr val="FF9966"/>
              </a:buClr>
              <a:buSzPct val="75000"/>
              <a:buFont typeface="StarSymbol"/>
              <a:buChar char="●"/>
              <a:defRPr lang="tr-TR" sz="1720" b="0" i="0" u="none" strike="noStrike">
                <a:ln>
                  <a:noFill/>
                </a:ln>
                <a:solidFill>
                  <a:srgbClr val="99CCFF"/>
                </a:solidFill>
                <a:latin typeface="Albany" pitchFamily="18"/>
                <a:ea typeface="Arial Unicode MS" pitchFamily="2"/>
                <a:cs typeface="Tahoma" pitchFamily="2"/>
              </a:defRPr>
            </a:lvl5pPr>
            <a:lvl6pPr marL="1944000" marR="0" lvl="5" indent="-432000" algn="l">
              <a:spcBef>
                <a:spcPts val="0"/>
              </a:spcBef>
              <a:spcAft>
                <a:spcPts val="0"/>
              </a:spcAft>
              <a:buClr>
                <a:srgbClr val="FF9966"/>
              </a:buClr>
              <a:buSzPct val="75000"/>
              <a:buFont typeface="StarSymbol"/>
              <a:buChar char="●"/>
              <a:defRPr lang="tr-TR" sz="1720" b="0" i="0" u="none" strike="noStrike">
                <a:ln>
                  <a:noFill/>
                </a:ln>
                <a:solidFill>
                  <a:srgbClr val="99CCFF"/>
                </a:solidFill>
                <a:latin typeface="Albany" pitchFamily="18"/>
                <a:ea typeface="Arial Unicode MS" pitchFamily="2"/>
                <a:cs typeface="Tahoma" pitchFamily="2"/>
              </a:defRPr>
            </a:lvl6pPr>
            <a:lvl7pPr marL="2232000" marR="0" lvl="6" indent="-432000" algn="l">
              <a:spcBef>
                <a:spcPts val="0"/>
              </a:spcBef>
              <a:spcAft>
                <a:spcPts val="0"/>
              </a:spcAft>
              <a:buClr>
                <a:srgbClr val="FF9966"/>
              </a:buClr>
              <a:buSzPct val="75000"/>
              <a:buFont typeface="StarSymbol"/>
              <a:buChar char="●"/>
              <a:defRPr lang="tr-TR" sz="1720" b="0" i="0" u="none" strike="noStrike">
                <a:ln>
                  <a:noFill/>
                </a:ln>
                <a:solidFill>
                  <a:srgbClr val="99CCFF"/>
                </a:solidFill>
                <a:latin typeface="Albany" pitchFamily="18"/>
                <a:ea typeface="Arial Unicode MS" pitchFamily="2"/>
                <a:cs typeface="Tahoma" pitchFamily="2"/>
              </a:defRPr>
            </a:lvl7pPr>
            <a:lvl8pPr marL="2520000" marR="0" lvl="7" indent="-432000" algn="l">
              <a:spcBef>
                <a:spcPts val="0"/>
              </a:spcBef>
              <a:spcAft>
                <a:spcPts val="0"/>
              </a:spcAft>
              <a:buClr>
                <a:srgbClr val="FF9966"/>
              </a:buClr>
              <a:buSzPct val="75000"/>
              <a:buFont typeface="StarSymbol"/>
              <a:buChar char="●"/>
              <a:defRPr lang="tr-TR" sz="1720" b="0" i="0" u="none" strike="noStrike">
                <a:ln>
                  <a:noFill/>
                </a:ln>
                <a:solidFill>
                  <a:srgbClr val="99CCFF"/>
                </a:solidFill>
                <a:latin typeface="Albany" pitchFamily="18"/>
                <a:ea typeface="Arial Unicode MS" pitchFamily="2"/>
                <a:cs typeface="Tahoma" pitchFamily="2"/>
              </a:defRPr>
            </a:lvl8pPr>
            <a:lvl9pPr marL="2808000" marR="0" lvl="8" indent="-432000" algn="l">
              <a:spcBef>
                <a:spcPts val="0"/>
              </a:spcBef>
              <a:spcAft>
                <a:spcPts val="0"/>
              </a:spcAft>
              <a:buClr>
                <a:srgbClr val="FF9966"/>
              </a:buClr>
              <a:buSzPct val="75000"/>
              <a:buFont typeface="StarSymbol"/>
              <a:buChar char="●"/>
              <a:defRPr lang="tr-TR" sz="1720" b="0" i="0" u="none" strike="noStrike">
                <a:ln>
                  <a:noFill/>
                </a:ln>
                <a:solidFill>
                  <a:srgbClr val="99CCFF"/>
                </a:solidFill>
                <a:latin typeface="Albany" pitchFamily="18"/>
                <a:ea typeface="Arial Unicode MS" pitchFamily="2"/>
                <a:cs typeface="Tahoma" pitchFamily="2"/>
              </a:defRPr>
            </a:lvl9pPr>
          </a:lstStyle>
          <a:p>
            <a:pPr lvl="0"/>
            <a:r>
              <a:rPr lang="tr-TR" dirty="0" err="1"/>
              <a:t>Zeolitlerin</a:t>
            </a:r>
            <a:r>
              <a:rPr lang="tr-TR" dirty="0"/>
              <a:t> kafes şeklindeki yapısı, iyon değişimi ve kimyasal reaksiyonlar için geniş iç ve dış yüzey alanı oluşturmaktadır.</a:t>
            </a:r>
          </a:p>
          <a:p>
            <a:pPr lvl="0"/>
            <a:r>
              <a:rPr lang="tr-TR" dirty="0"/>
              <a:t>İçindeki gözenekler hacminin %50’sini kaplar.</a:t>
            </a:r>
          </a:p>
          <a:p>
            <a:pPr lvl="0"/>
            <a:r>
              <a:rPr lang="tr-TR" dirty="0"/>
              <a:t>Doğal olarak negatif yüklüdür ve  yüksek iyon değiştirme kapasitesine sahiptir.</a:t>
            </a:r>
          </a:p>
        </p:txBody>
      </p:sp>
      <p:sp>
        <p:nvSpPr>
          <p:cNvPr id="2" name="Veri Yer Tutucusu 1"/>
          <p:cNvSpPr>
            <a:spLocks noGrp="1"/>
          </p:cNvSpPr>
          <p:nvPr>
            <p:ph type="dt" sz="half" idx="10"/>
          </p:nvPr>
        </p:nvSpPr>
        <p:spPr/>
        <p:txBody>
          <a:bodyPr/>
          <a:lstStyle/>
          <a:p>
            <a:fld id="{E494709E-E492-4500-8212-E54243A21C00}" type="datetime1">
              <a:rPr lang="en-US" smtClean="0"/>
              <a:t>5/19/2013</a:t>
            </a:fld>
            <a:endParaRPr lang="en-US"/>
          </a:p>
        </p:txBody>
      </p:sp>
      <p:sp>
        <p:nvSpPr>
          <p:cNvPr id="4" name="Slayt Numarası Yer Tutucusu 3"/>
          <p:cNvSpPr>
            <a:spLocks noGrp="1"/>
          </p:cNvSpPr>
          <p:nvPr>
            <p:ph type="sldNum" sz="quarter" idx="12"/>
          </p:nvPr>
        </p:nvSpPr>
        <p:spPr/>
        <p:txBody>
          <a:bodyPr/>
          <a:lstStyle/>
          <a:p>
            <a:fld id="{A3DCDF73-85D2-4237-9B32-053DBDB0C312}" type="slidenum">
              <a:rPr kumimoji="0" lang="en-US" smtClean="0"/>
              <a:t>39</a:t>
            </a:fld>
            <a:endParaRPr kumimoji="0" lang="en-US"/>
          </a:p>
        </p:txBody>
      </p:sp>
    </p:spTree>
  </p:cSld>
  <p:clrMapOvr>
    <a:masterClrMapping/>
  </p:clrMapOvr>
  <p:transition spd="slow">
    <p:wip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name="page4">
    <p:spTree>
      <p:nvGrpSpPr>
        <p:cNvPr id="1" name=""/>
        <p:cNvGrpSpPr/>
        <p:nvPr/>
      </p:nvGrpSpPr>
      <p:grpSpPr>
        <a:xfrm>
          <a:off x="0" y="0"/>
          <a:ext cx="0" cy="0"/>
          <a:chOff x="0" y="0"/>
          <a:chExt cx="0" cy="0"/>
        </a:xfrm>
      </p:grpSpPr>
      <p:sp>
        <p:nvSpPr>
          <p:cNvPr id="2" name="Başlık 1"/>
          <p:cNvSpPr txBox="1">
            <a:spLocks noGrp="1"/>
          </p:cNvSpPr>
          <p:nvPr>
            <p:ph type="title" idx="4294967295"/>
          </p:nvPr>
        </p:nvSpPr>
        <p:spPr>
          <a:xfrm>
            <a:off x="1187723" y="647799"/>
            <a:ext cx="8301038" cy="1081087"/>
          </a:xfrm>
        </p:spPr>
        <p:txBody>
          <a:bodyPr>
            <a:spAutoFit/>
          </a:bodyPr>
          <a:lstStyle>
            <a:defPPr lvl="0">
              <a:buClr>
                <a:srgbClr val="000000"/>
              </a:buClr>
              <a:buSzPct val="45000"/>
              <a:buFont typeface="StarSymbol"/>
              <a:buNone/>
            </a:defPPr>
            <a:lvl1pPr lvl="0">
              <a:buClr>
                <a:srgbClr val="000000"/>
              </a:buClr>
              <a:buSzPct val="45000"/>
              <a:buFont typeface="StarSymbol"/>
              <a:buChar char=""/>
            </a:lvl1pPr>
            <a:lvl2pPr lvl="1">
              <a:buClr>
                <a:srgbClr val="000000"/>
              </a:buClr>
              <a:buSzPct val="45000"/>
              <a:buFont typeface="StarSymbol"/>
              <a:buChar char=""/>
            </a:lvl2pPr>
            <a:lvl3pPr lvl="2">
              <a:buClr>
                <a:srgbClr val="000000"/>
              </a:buClr>
              <a:buSzPct val="45000"/>
              <a:buFont typeface="StarSymbol"/>
              <a:buChar char=""/>
            </a:lvl3pPr>
            <a:lvl4pPr lvl="3">
              <a:buClr>
                <a:srgbClr val="000000"/>
              </a:buClr>
              <a:buSzPct val="45000"/>
              <a:buFont typeface="StarSymbol"/>
              <a:buChar char=""/>
            </a:lvl4pPr>
            <a:lvl5pPr lvl="4">
              <a:buClr>
                <a:srgbClr val="000000"/>
              </a:buClr>
              <a:buSzPct val="45000"/>
              <a:buFont typeface="StarSymbol"/>
              <a:buChar char=""/>
            </a:lvl5pPr>
            <a:lvl6pPr lvl="5">
              <a:buClr>
                <a:srgbClr val="000000"/>
              </a:buClr>
              <a:buSzPct val="45000"/>
              <a:buFont typeface="StarSymbol"/>
              <a:buChar char=""/>
            </a:lvl6pPr>
            <a:lvl7pPr lvl="6">
              <a:buClr>
                <a:srgbClr val="000000"/>
              </a:buClr>
              <a:buSzPct val="45000"/>
              <a:buFont typeface="StarSymbol"/>
              <a:buChar char=""/>
            </a:lvl7pPr>
            <a:lvl8pPr lvl="7">
              <a:buClr>
                <a:srgbClr val="000000"/>
              </a:buClr>
              <a:buSzPct val="45000"/>
              <a:buFont typeface="StarSymbol"/>
              <a:buChar char=""/>
            </a:lvl8pPr>
            <a:lvl9pPr lvl="8">
              <a:buClr>
                <a:srgbClr val="000000"/>
              </a:buClr>
              <a:buSzPct val="45000"/>
              <a:buFont typeface="StarSymbol"/>
              <a:buChar char=""/>
            </a:lvl9pPr>
          </a:lstStyle>
          <a:p>
            <a:pPr lvl="0">
              <a:buNone/>
            </a:pPr>
            <a:r>
              <a:rPr lang="tr-TR" sz="4400" b="0" i="0" kern="1200" dirty="0">
                <a:latin typeface="ArialMT" pitchFamily="34"/>
              </a:rPr>
              <a:t>Ağır metal nedir?</a:t>
            </a:r>
          </a:p>
        </p:txBody>
      </p:sp>
      <p:sp>
        <p:nvSpPr>
          <p:cNvPr id="3" name="Alt Başlık 2"/>
          <p:cNvSpPr txBox="1">
            <a:spLocks noGrp="1"/>
          </p:cNvSpPr>
          <p:nvPr>
            <p:ph type="subTitle" idx="4294967295"/>
          </p:nvPr>
        </p:nvSpPr>
        <p:spPr>
          <a:xfrm>
            <a:off x="899691" y="1007839"/>
            <a:ext cx="8174038" cy="4081462"/>
          </a:xfrm>
        </p:spPr>
        <p:txBody>
          <a:bodyPr anchor="ctr">
            <a:spAutoFit/>
          </a:bodyPr>
          <a:lstStyle>
            <a:defPPr lvl="0">
              <a:buClr>
                <a:srgbClr val="000000"/>
              </a:buClr>
              <a:buSzPct val="45000"/>
              <a:buFont typeface="StarSymbol"/>
              <a:buNone/>
            </a:defPPr>
            <a:lvl1pPr lvl="0">
              <a:buClr>
                <a:srgbClr val="000000"/>
              </a:buClr>
              <a:buSzPct val="45000"/>
              <a:buFont typeface="StarSymbol"/>
              <a:buChar char="●"/>
            </a:lvl1pPr>
            <a:lvl2pPr lvl="1">
              <a:buClr>
                <a:srgbClr val="000000"/>
              </a:buClr>
              <a:buSzPct val="45000"/>
              <a:buFont typeface="StarSymbol"/>
              <a:buChar char="●"/>
            </a:lvl2pPr>
            <a:lvl3pPr lvl="2">
              <a:buClr>
                <a:srgbClr val="000000"/>
              </a:buClr>
              <a:buSzPct val="45000"/>
              <a:buFont typeface="StarSymbol"/>
              <a:buChar char="●"/>
            </a:lvl3pPr>
            <a:lvl4pPr lvl="3">
              <a:buClr>
                <a:srgbClr val="000000"/>
              </a:buClr>
              <a:buSzPct val="45000"/>
              <a:buFont typeface="StarSymbol"/>
              <a:buChar char="●"/>
            </a:lvl4pPr>
            <a:lvl5pPr lvl="4">
              <a:buClr>
                <a:srgbClr val="000000"/>
              </a:buClr>
              <a:buSzPct val="45000"/>
              <a:buFont typeface="StarSymbol"/>
              <a:buChar char="●"/>
            </a:lvl5pPr>
            <a:lvl6pPr lvl="5">
              <a:buClr>
                <a:srgbClr val="000000"/>
              </a:buClr>
              <a:buSzPct val="45000"/>
              <a:buFont typeface="StarSymbol"/>
              <a:buChar char="●"/>
            </a:lvl6pPr>
            <a:lvl7pPr lvl="6">
              <a:buClr>
                <a:srgbClr val="000000"/>
              </a:buClr>
              <a:buSzPct val="45000"/>
              <a:buFont typeface="StarSymbol"/>
              <a:buChar char="●"/>
            </a:lvl7pPr>
            <a:lvl8pPr lvl="7">
              <a:buClr>
                <a:srgbClr val="000000"/>
              </a:buClr>
              <a:buSzPct val="45000"/>
              <a:buFont typeface="StarSymbol"/>
              <a:buChar char="●"/>
            </a:lvl8pPr>
            <a:lvl9pPr lvl="8">
              <a:buClr>
                <a:srgbClr val="000000"/>
              </a:buClr>
              <a:buSzPct val="45000"/>
              <a:buFont typeface="StarSymbol"/>
              <a:buChar char="●"/>
            </a:lvl9pPr>
          </a:lstStyle>
          <a:p>
            <a:pPr marL="0" lvl="0" indent="0">
              <a:buNone/>
            </a:pPr>
            <a:r>
              <a:rPr lang="tr-TR" sz="2400" dirty="0">
                <a:latin typeface="ArialMT" pitchFamily="34"/>
              </a:rPr>
              <a:t>Her ne kadar ağır metal terimi çok çeşitli biçimlerde tanımlanmışsa da  özgül ağırlığı ne olursa olsun herhangi bir zehirli metale ağır metal adı verilir.</a:t>
            </a:r>
          </a:p>
        </p:txBody>
      </p:sp>
      <p:sp>
        <p:nvSpPr>
          <p:cNvPr id="4" name="Veri Yer Tutucusu 3"/>
          <p:cNvSpPr>
            <a:spLocks noGrp="1"/>
          </p:cNvSpPr>
          <p:nvPr>
            <p:ph type="dt" sz="half" idx="10"/>
          </p:nvPr>
        </p:nvSpPr>
        <p:spPr/>
        <p:txBody>
          <a:bodyPr/>
          <a:lstStyle/>
          <a:p>
            <a:fld id="{512C24C0-A9BC-456C-9386-3100F253659C}" type="datetime1">
              <a:rPr lang="en-US" smtClean="0"/>
              <a:t>5/19/2013</a:t>
            </a:fld>
            <a:endParaRPr lang="en-US"/>
          </a:p>
        </p:txBody>
      </p:sp>
      <p:sp>
        <p:nvSpPr>
          <p:cNvPr id="5" name="Slayt Numarası Yer Tutucusu 4"/>
          <p:cNvSpPr>
            <a:spLocks noGrp="1"/>
          </p:cNvSpPr>
          <p:nvPr>
            <p:ph type="sldNum" sz="quarter" idx="12"/>
          </p:nvPr>
        </p:nvSpPr>
        <p:spPr/>
        <p:txBody>
          <a:bodyPr/>
          <a:lstStyle/>
          <a:p>
            <a:fld id="{A3DCDF73-85D2-4237-9B32-053DBDB0C312}" type="slidenum">
              <a:rPr kumimoji="0" lang="en-US" smtClean="0"/>
              <a:t>4</a:t>
            </a:fld>
            <a:endParaRPr kumimoji="0" lang="en-US"/>
          </a:p>
        </p:txBody>
      </p:sp>
    </p:spTree>
  </p:cSld>
  <p:clrMapOvr>
    <a:masterClrMapping/>
  </p:clrMapOvr>
  <p:transition spd="slow">
    <p:wipe/>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name="page40">
    <p:spTree>
      <p:nvGrpSpPr>
        <p:cNvPr id="1" name=""/>
        <p:cNvGrpSpPr/>
        <p:nvPr/>
      </p:nvGrpSpPr>
      <p:grpSpPr>
        <a:xfrm>
          <a:off x="0" y="0"/>
          <a:ext cx="0" cy="0"/>
          <a:chOff x="0" y="0"/>
          <a:chExt cx="0" cy="0"/>
        </a:xfrm>
      </p:grpSpPr>
      <p:sp>
        <p:nvSpPr>
          <p:cNvPr id="3" name="Metin Yer Tutucusu 2"/>
          <p:cNvSpPr txBox="1">
            <a:spLocks noGrp="1"/>
          </p:cNvSpPr>
          <p:nvPr>
            <p:ph type="body" idx="4294967295"/>
          </p:nvPr>
        </p:nvSpPr>
        <p:spPr>
          <a:xfrm>
            <a:off x="1546225" y="1906588"/>
            <a:ext cx="8174038" cy="4081462"/>
          </a:xfrm>
        </p:spPr>
        <p:txBody>
          <a:bodyPr>
            <a:spAutoFit/>
          </a:bodyPr>
          <a:lstStyle>
            <a:defPPr marL="504000" marR="0" lvl="0" indent="-432000" algn="l">
              <a:spcBef>
                <a:spcPts val="0"/>
              </a:spcBef>
              <a:spcAft>
                <a:spcPts val="0"/>
              </a:spcAft>
              <a:buClr>
                <a:srgbClr val="FF9966"/>
              </a:buClr>
              <a:buSzPct val="75000"/>
              <a:buFont typeface="StarSymbol"/>
              <a:buNone/>
              <a:defRPr lang="tr-TR" sz="2740" b="0" i="0" u="none" strike="noStrike">
                <a:ln>
                  <a:noFill/>
                </a:ln>
                <a:solidFill>
                  <a:srgbClr val="E6E6E6"/>
                </a:solidFill>
                <a:latin typeface="Albany" pitchFamily="34"/>
                <a:ea typeface="Arial Unicode MS" pitchFamily="2"/>
                <a:cs typeface="Tahoma" pitchFamily="2"/>
              </a:defRPr>
            </a:defPPr>
            <a:lvl1pPr marL="504000" marR="0" lvl="0" indent="-432000" algn="l">
              <a:spcBef>
                <a:spcPts val="0"/>
              </a:spcBef>
              <a:spcAft>
                <a:spcPts val="0"/>
              </a:spcAft>
              <a:buClr>
                <a:srgbClr val="FF9966"/>
              </a:buClr>
              <a:buSzPct val="75000"/>
              <a:buFont typeface="StarSymbol"/>
              <a:buChar char="➲"/>
              <a:defRPr lang="tr-TR" sz="2740" b="0" i="0" u="none" strike="noStrike">
                <a:ln>
                  <a:noFill/>
                </a:ln>
                <a:solidFill>
                  <a:srgbClr val="E6E6E6"/>
                </a:solidFill>
                <a:latin typeface="Albany" pitchFamily="34"/>
                <a:ea typeface="Arial Unicode MS" pitchFamily="2"/>
                <a:cs typeface="Tahoma" pitchFamily="2"/>
              </a:defRPr>
            </a:lvl1pPr>
            <a:lvl2pPr marL="792000" marR="0" lvl="1" indent="-432000" algn="l">
              <a:spcBef>
                <a:spcPts val="0"/>
              </a:spcBef>
              <a:spcAft>
                <a:spcPts val="0"/>
              </a:spcAft>
              <a:buClr>
                <a:srgbClr val="FF9966"/>
              </a:buClr>
              <a:buSzPct val="75000"/>
              <a:buFont typeface="StarSymbol"/>
              <a:buChar char="●"/>
              <a:defRPr lang="tr-TR" sz="2400" b="0" i="0" u="none" strike="noStrike">
                <a:ln>
                  <a:noFill/>
                </a:ln>
                <a:solidFill>
                  <a:srgbClr val="E6E6E6"/>
                </a:solidFill>
                <a:latin typeface="Albany" pitchFamily="34"/>
                <a:ea typeface="Arial Unicode MS" pitchFamily="2"/>
                <a:cs typeface="Tahoma" pitchFamily="2"/>
              </a:defRPr>
            </a:lvl2pPr>
            <a:lvl3pPr marL="1080000" marR="0" lvl="2" indent="-432000" algn="l">
              <a:spcBef>
                <a:spcPts val="0"/>
              </a:spcBef>
              <a:spcAft>
                <a:spcPts val="0"/>
              </a:spcAft>
              <a:buClr>
                <a:srgbClr val="FF9966"/>
              </a:buClr>
              <a:buSzPct val="75000"/>
              <a:buFont typeface="StarSymbol"/>
              <a:buChar char="●"/>
              <a:defRPr lang="tr-TR" sz="2060" b="0" i="0" u="none" strike="noStrike">
                <a:ln>
                  <a:noFill/>
                </a:ln>
                <a:solidFill>
                  <a:srgbClr val="E6E6E6"/>
                </a:solidFill>
                <a:latin typeface="Albany" pitchFamily="34"/>
                <a:ea typeface="Arial Unicode MS" pitchFamily="2"/>
                <a:cs typeface="Tahoma" pitchFamily="2"/>
              </a:defRPr>
            </a:lvl3pPr>
            <a:lvl4pPr marL="1368000" marR="0" lvl="3" indent="-432000" algn="l">
              <a:spcBef>
                <a:spcPts val="0"/>
              </a:spcBef>
              <a:spcAft>
                <a:spcPts val="0"/>
              </a:spcAft>
              <a:buClr>
                <a:srgbClr val="FF9966"/>
              </a:buClr>
              <a:buSzPct val="75000"/>
              <a:buFont typeface="StarSymbol"/>
              <a:buChar char="●"/>
              <a:defRPr lang="tr-TR" sz="1720" b="0" i="0" u="none" strike="noStrike">
                <a:ln>
                  <a:noFill/>
                </a:ln>
                <a:solidFill>
                  <a:srgbClr val="E6E6E6"/>
                </a:solidFill>
                <a:latin typeface="Albany" pitchFamily="34"/>
                <a:ea typeface="Arial Unicode MS" pitchFamily="2"/>
                <a:cs typeface="Tahoma" pitchFamily="2"/>
              </a:defRPr>
            </a:lvl4pPr>
            <a:lvl5pPr marL="1656000" marR="0" lvl="4" indent="-432000" algn="l">
              <a:spcBef>
                <a:spcPts val="0"/>
              </a:spcBef>
              <a:spcAft>
                <a:spcPts val="0"/>
              </a:spcAft>
              <a:buClr>
                <a:srgbClr val="FF9966"/>
              </a:buClr>
              <a:buSzPct val="75000"/>
              <a:buFont typeface="StarSymbol"/>
              <a:buChar char="●"/>
              <a:defRPr lang="tr-TR" sz="1720" b="0" i="0" u="none" strike="noStrike">
                <a:ln>
                  <a:noFill/>
                </a:ln>
                <a:solidFill>
                  <a:srgbClr val="99CCFF"/>
                </a:solidFill>
                <a:latin typeface="Albany" pitchFamily="18"/>
                <a:ea typeface="Arial Unicode MS" pitchFamily="2"/>
                <a:cs typeface="Tahoma" pitchFamily="2"/>
              </a:defRPr>
            </a:lvl5pPr>
            <a:lvl6pPr marL="1944000" marR="0" lvl="5" indent="-432000" algn="l">
              <a:spcBef>
                <a:spcPts val="0"/>
              </a:spcBef>
              <a:spcAft>
                <a:spcPts val="0"/>
              </a:spcAft>
              <a:buClr>
                <a:srgbClr val="FF9966"/>
              </a:buClr>
              <a:buSzPct val="75000"/>
              <a:buFont typeface="StarSymbol"/>
              <a:buChar char="●"/>
              <a:defRPr lang="tr-TR" sz="1720" b="0" i="0" u="none" strike="noStrike">
                <a:ln>
                  <a:noFill/>
                </a:ln>
                <a:solidFill>
                  <a:srgbClr val="99CCFF"/>
                </a:solidFill>
                <a:latin typeface="Albany" pitchFamily="18"/>
                <a:ea typeface="Arial Unicode MS" pitchFamily="2"/>
                <a:cs typeface="Tahoma" pitchFamily="2"/>
              </a:defRPr>
            </a:lvl6pPr>
            <a:lvl7pPr marL="2232000" marR="0" lvl="6" indent="-432000" algn="l">
              <a:spcBef>
                <a:spcPts val="0"/>
              </a:spcBef>
              <a:spcAft>
                <a:spcPts val="0"/>
              </a:spcAft>
              <a:buClr>
                <a:srgbClr val="FF9966"/>
              </a:buClr>
              <a:buSzPct val="75000"/>
              <a:buFont typeface="StarSymbol"/>
              <a:buChar char="●"/>
              <a:defRPr lang="tr-TR" sz="1720" b="0" i="0" u="none" strike="noStrike">
                <a:ln>
                  <a:noFill/>
                </a:ln>
                <a:solidFill>
                  <a:srgbClr val="99CCFF"/>
                </a:solidFill>
                <a:latin typeface="Albany" pitchFamily="18"/>
                <a:ea typeface="Arial Unicode MS" pitchFamily="2"/>
                <a:cs typeface="Tahoma" pitchFamily="2"/>
              </a:defRPr>
            </a:lvl7pPr>
            <a:lvl8pPr marL="2520000" marR="0" lvl="7" indent="-432000" algn="l">
              <a:spcBef>
                <a:spcPts val="0"/>
              </a:spcBef>
              <a:spcAft>
                <a:spcPts val="0"/>
              </a:spcAft>
              <a:buClr>
                <a:srgbClr val="FF9966"/>
              </a:buClr>
              <a:buSzPct val="75000"/>
              <a:buFont typeface="StarSymbol"/>
              <a:buChar char="●"/>
              <a:defRPr lang="tr-TR" sz="1720" b="0" i="0" u="none" strike="noStrike">
                <a:ln>
                  <a:noFill/>
                </a:ln>
                <a:solidFill>
                  <a:srgbClr val="99CCFF"/>
                </a:solidFill>
                <a:latin typeface="Albany" pitchFamily="18"/>
                <a:ea typeface="Arial Unicode MS" pitchFamily="2"/>
                <a:cs typeface="Tahoma" pitchFamily="2"/>
              </a:defRPr>
            </a:lvl8pPr>
            <a:lvl9pPr marL="2808000" marR="0" lvl="8" indent="-432000" algn="l">
              <a:spcBef>
                <a:spcPts val="0"/>
              </a:spcBef>
              <a:spcAft>
                <a:spcPts val="0"/>
              </a:spcAft>
              <a:buClr>
                <a:srgbClr val="FF9966"/>
              </a:buClr>
              <a:buSzPct val="75000"/>
              <a:buFont typeface="StarSymbol"/>
              <a:buChar char="●"/>
              <a:defRPr lang="tr-TR" sz="1720" b="0" i="0" u="none" strike="noStrike">
                <a:ln>
                  <a:noFill/>
                </a:ln>
                <a:solidFill>
                  <a:srgbClr val="99CCFF"/>
                </a:solidFill>
                <a:latin typeface="Albany" pitchFamily="18"/>
                <a:ea typeface="Arial Unicode MS" pitchFamily="2"/>
                <a:cs typeface="Tahoma" pitchFamily="2"/>
              </a:defRPr>
            </a:lvl9pPr>
          </a:lstStyle>
          <a:p>
            <a:pPr lvl="0"/>
            <a:r>
              <a:rPr lang="tr-TR"/>
              <a:t> Birçok çeşit gazı,</a:t>
            </a:r>
          </a:p>
          <a:p>
            <a:pPr lvl="0"/>
            <a:r>
              <a:rPr lang="tr-TR"/>
              <a:t>kokuyu ve nemi,</a:t>
            </a:r>
          </a:p>
          <a:p>
            <a:pPr lvl="0"/>
            <a:r>
              <a:rPr lang="tr-TR"/>
              <a:t>petrokimyasal maddeleri,</a:t>
            </a:r>
          </a:p>
          <a:p>
            <a:pPr lvl="0"/>
            <a:r>
              <a:rPr lang="tr-TR"/>
              <a:t>düşük düzeyde radyoaktif elementleri,</a:t>
            </a:r>
          </a:p>
          <a:p>
            <a:pPr lvl="0"/>
            <a:r>
              <a:rPr lang="tr-TR"/>
              <a:t>ağır metalleri ve pek çok solüsyonu soğurma özelliğine sahiptir.</a:t>
            </a:r>
          </a:p>
        </p:txBody>
      </p:sp>
      <p:sp>
        <p:nvSpPr>
          <p:cNvPr id="2" name="Veri Yer Tutucusu 1"/>
          <p:cNvSpPr>
            <a:spLocks noGrp="1"/>
          </p:cNvSpPr>
          <p:nvPr>
            <p:ph type="dt" sz="half" idx="10"/>
          </p:nvPr>
        </p:nvSpPr>
        <p:spPr/>
        <p:txBody>
          <a:bodyPr/>
          <a:lstStyle/>
          <a:p>
            <a:fld id="{65455F90-4463-446B-9F3F-43E6C7F0DA95}" type="datetime1">
              <a:rPr lang="en-US" smtClean="0"/>
              <a:t>5/19/2013</a:t>
            </a:fld>
            <a:endParaRPr lang="en-US"/>
          </a:p>
        </p:txBody>
      </p:sp>
      <p:sp>
        <p:nvSpPr>
          <p:cNvPr id="4" name="Slayt Numarası Yer Tutucusu 3"/>
          <p:cNvSpPr>
            <a:spLocks noGrp="1"/>
          </p:cNvSpPr>
          <p:nvPr>
            <p:ph type="sldNum" sz="quarter" idx="12"/>
          </p:nvPr>
        </p:nvSpPr>
        <p:spPr/>
        <p:txBody>
          <a:bodyPr/>
          <a:lstStyle/>
          <a:p>
            <a:fld id="{A3DCDF73-85D2-4237-9B32-053DBDB0C312}" type="slidenum">
              <a:rPr kumimoji="0" lang="en-US" smtClean="0"/>
              <a:t>40</a:t>
            </a:fld>
            <a:endParaRPr kumimoji="0" lang="en-US"/>
          </a:p>
        </p:txBody>
      </p:sp>
    </p:spTree>
  </p:cSld>
  <p:clrMapOvr>
    <a:masterClrMapping/>
  </p:clrMapOvr>
  <p:transition spd="slow">
    <p:wipe/>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name="page41">
    <p:spTree>
      <p:nvGrpSpPr>
        <p:cNvPr id="1" name=""/>
        <p:cNvGrpSpPr/>
        <p:nvPr/>
      </p:nvGrpSpPr>
      <p:grpSpPr>
        <a:xfrm>
          <a:off x="0" y="0"/>
          <a:ext cx="0" cy="0"/>
          <a:chOff x="0" y="0"/>
          <a:chExt cx="0" cy="0"/>
        </a:xfrm>
      </p:grpSpPr>
      <p:sp>
        <p:nvSpPr>
          <p:cNvPr id="3" name="Metin Yer Tutucusu 2"/>
          <p:cNvSpPr txBox="1">
            <a:spLocks noGrp="1"/>
          </p:cNvSpPr>
          <p:nvPr>
            <p:ph type="body" idx="4294967295"/>
          </p:nvPr>
        </p:nvSpPr>
        <p:spPr>
          <a:xfrm>
            <a:off x="1544638" y="1979613"/>
            <a:ext cx="8175625" cy="4083050"/>
          </a:xfrm>
        </p:spPr>
        <p:txBody>
          <a:bodyPr/>
          <a:lstStyle>
            <a:defPPr marL="504000" marR="0" lvl="0" indent="-432000" algn="l">
              <a:spcBef>
                <a:spcPts val="0"/>
              </a:spcBef>
              <a:spcAft>
                <a:spcPts val="0"/>
              </a:spcAft>
              <a:buClr>
                <a:srgbClr val="FF9966"/>
              </a:buClr>
              <a:buSzPct val="75000"/>
              <a:buFont typeface="StarSymbol"/>
              <a:buNone/>
              <a:defRPr lang="tr-TR" sz="2740" b="0" i="0" u="none" strike="noStrike">
                <a:ln>
                  <a:noFill/>
                </a:ln>
                <a:solidFill>
                  <a:srgbClr val="E6E6E6"/>
                </a:solidFill>
                <a:latin typeface="Albany" pitchFamily="34"/>
                <a:ea typeface="Arial Unicode MS" pitchFamily="2"/>
                <a:cs typeface="Tahoma" pitchFamily="2"/>
              </a:defRPr>
            </a:defPPr>
            <a:lvl1pPr marL="504000" marR="0" lvl="0" indent="-432000" algn="l">
              <a:spcBef>
                <a:spcPts val="0"/>
              </a:spcBef>
              <a:spcAft>
                <a:spcPts val="0"/>
              </a:spcAft>
              <a:buClr>
                <a:srgbClr val="FF9966"/>
              </a:buClr>
              <a:buSzPct val="75000"/>
              <a:buFont typeface="StarSymbol"/>
              <a:buChar char="➲"/>
              <a:defRPr lang="tr-TR" sz="2740" b="0" i="0" u="none" strike="noStrike">
                <a:ln>
                  <a:noFill/>
                </a:ln>
                <a:solidFill>
                  <a:srgbClr val="E6E6E6"/>
                </a:solidFill>
                <a:latin typeface="Albany" pitchFamily="34"/>
                <a:ea typeface="Arial Unicode MS" pitchFamily="2"/>
                <a:cs typeface="Tahoma" pitchFamily="2"/>
              </a:defRPr>
            </a:lvl1pPr>
            <a:lvl2pPr marL="792000" marR="0" lvl="1" indent="-432000" algn="l">
              <a:spcBef>
                <a:spcPts val="0"/>
              </a:spcBef>
              <a:spcAft>
                <a:spcPts val="0"/>
              </a:spcAft>
              <a:buClr>
                <a:srgbClr val="FF9966"/>
              </a:buClr>
              <a:buSzPct val="75000"/>
              <a:buFont typeface="StarSymbol"/>
              <a:buChar char="●"/>
              <a:defRPr lang="tr-TR" sz="2400" b="0" i="0" u="none" strike="noStrike">
                <a:ln>
                  <a:noFill/>
                </a:ln>
                <a:solidFill>
                  <a:srgbClr val="E6E6E6"/>
                </a:solidFill>
                <a:latin typeface="Albany" pitchFamily="34"/>
                <a:ea typeface="Arial Unicode MS" pitchFamily="2"/>
                <a:cs typeface="Tahoma" pitchFamily="2"/>
              </a:defRPr>
            </a:lvl2pPr>
            <a:lvl3pPr marL="1080000" marR="0" lvl="2" indent="-432000" algn="l">
              <a:spcBef>
                <a:spcPts val="0"/>
              </a:spcBef>
              <a:spcAft>
                <a:spcPts val="0"/>
              </a:spcAft>
              <a:buClr>
                <a:srgbClr val="FF9966"/>
              </a:buClr>
              <a:buSzPct val="75000"/>
              <a:buFont typeface="StarSymbol"/>
              <a:buChar char="●"/>
              <a:defRPr lang="tr-TR" sz="2060" b="0" i="0" u="none" strike="noStrike">
                <a:ln>
                  <a:noFill/>
                </a:ln>
                <a:solidFill>
                  <a:srgbClr val="E6E6E6"/>
                </a:solidFill>
                <a:latin typeface="Albany" pitchFamily="34"/>
                <a:ea typeface="Arial Unicode MS" pitchFamily="2"/>
                <a:cs typeface="Tahoma" pitchFamily="2"/>
              </a:defRPr>
            </a:lvl3pPr>
            <a:lvl4pPr marL="1368000" marR="0" lvl="3" indent="-432000" algn="l">
              <a:spcBef>
                <a:spcPts val="0"/>
              </a:spcBef>
              <a:spcAft>
                <a:spcPts val="0"/>
              </a:spcAft>
              <a:buClr>
                <a:srgbClr val="FF9966"/>
              </a:buClr>
              <a:buSzPct val="75000"/>
              <a:buFont typeface="StarSymbol"/>
              <a:buChar char="●"/>
              <a:defRPr lang="tr-TR" sz="1720" b="0" i="0" u="none" strike="noStrike">
                <a:ln>
                  <a:noFill/>
                </a:ln>
                <a:solidFill>
                  <a:srgbClr val="E6E6E6"/>
                </a:solidFill>
                <a:latin typeface="Albany" pitchFamily="34"/>
                <a:ea typeface="Arial Unicode MS" pitchFamily="2"/>
                <a:cs typeface="Tahoma" pitchFamily="2"/>
              </a:defRPr>
            </a:lvl4pPr>
            <a:lvl5pPr marL="1656000" marR="0" lvl="4" indent="-432000" algn="l">
              <a:spcBef>
                <a:spcPts val="0"/>
              </a:spcBef>
              <a:spcAft>
                <a:spcPts val="0"/>
              </a:spcAft>
              <a:buClr>
                <a:srgbClr val="FF9966"/>
              </a:buClr>
              <a:buSzPct val="75000"/>
              <a:buFont typeface="StarSymbol"/>
              <a:buChar char="●"/>
              <a:defRPr lang="tr-TR" sz="1720" b="0" i="0" u="none" strike="noStrike">
                <a:ln>
                  <a:noFill/>
                </a:ln>
                <a:solidFill>
                  <a:srgbClr val="99CCFF"/>
                </a:solidFill>
                <a:latin typeface="Albany" pitchFamily="18"/>
                <a:ea typeface="Arial Unicode MS" pitchFamily="2"/>
                <a:cs typeface="Tahoma" pitchFamily="2"/>
              </a:defRPr>
            </a:lvl5pPr>
            <a:lvl6pPr marL="1944000" marR="0" lvl="5" indent="-432000" algn="l">
              <a:spcBef>
                <a:spcPts val="0"/>
              </a:spcBef>
              <a:spcAft>
                <a:spcPts val="0"/>
              </a:spcAft>
              <a:buClr>
                <a:srgbClr val="FF9966"/>
              </a:buClr>
              <a:buSzPct val="75000"/>
              <a:buFont typeface="StarSymbol"/>
              <a:buChar char="●"/>
              <a:defRPr lang="tr-TR" sz="1720" b="0" i="0" u="none" strike="noStrike">
                <a:ln>
                  <a:noFill/>
                </a:ln>
                <a:solidFill>
                  <a:srgbClr val="99CCFF"/>
                </a:solidFill>
                <a:latin typeface="Albany" pitchFamily="18"/>
                <a:ea typeface="Arial Unicode MS" pitchFamily="2"/>
                <a:cs typeface="Tahoma" pitchFamily="2"/>
              </a:defRPr>
            </a:lvl6pPr>
            <a:lvl7pPr marL="2232000" marR="0" lvl="6" indent="-432000" algn="l">
              <a:spcBef>
                <a:spcPts val="0"/>
              </a:spcBef>
              <a:spcAft>
                <a:spcPts val="0"/>
              </a:spcAft>
              <a:buClr>
                <a:srgbClr val="FF9966"/>
              </a:buClr>
              <a:buSzPct val="75000"/>
              <a:buFont typeface="StarSymbol"/>
              <a:buChar char="●"/>
              <a:defRPr lang="tr-TR" sz="1720" b="0" i="0" u="none" strike="noStrike">
                <a:ln>
                  <a:noFill/>
                </a:ln>
                <a:solidFill>
                  <a:srgbClr val="99CCFF"/>
                </a:solidFill>
                <a:latin typeface="Albany" pitchFamily="18"/>
                <a:ea typeface="Arial Unicode MS" pitchFamily="2"/>
                <a:cs typeface="Tahoma" pitchFamily="2"/>
              </a:defRPr>
            </a:lvl7pPr>
            <a:lvl8pPr marL="2520000" marR="0" lvl="7" indent="-432000" algn="l">
              <a:spcBef>
                <a:spcPts val="0"/>
              </a:spcBef>
              <a:spcAft>
                <a:spcPts val="0"/>
              </a:spcAft>
              <a:buClr>
                <a:srgbClr val="FF9966"/>
              </a:buClr>
              <a:buSzPct val="75000"/>
              <a:buFont typeface="StarSymbol"/>
              <a:buChar char="●"/>
              <a:defRPr lang="tr-TR" sz="1720" b="0" i="0" u="none" strike="noStrike">
                <a:ln>
                  <a:noFill/>
                </a:ln>
                <a:solidFill>
                  <a:srgbClr val="99CCFF"/>
                </a:solidFill>
                <a:latin typeface="Albany" pitchFamily="18"/>
                <a:ea typeface="Arial Unicode MS" pitchFamily="2"/>
                <a:cs typeface="Tahoma" pitchFamily="2"/>
              </a:defRPr>
            </a:lvl8pPr>
            <a:lvl9pPr marL="2808000" marR="0" lvl="8" indent="-432000" algn="l">
              <a:spcBef>
                <a:spcPts val="0"/>
              </a:spcBef>
              <a:spcAft>
                <a:spcPts val="0"/>
              </a:spcAft>
              <a:buClr>
                <a:srgbClr val="FF9966"/>
              </a:buClr>
              <a:buSzPct val="75000"/>
              <a:buFont typeface="StarSymbol"/>
              <a:buChar char="●"/>
              <a:defRPr lang="tr-TR" sz="1720" b="0" i="0" u="none" strike="noStrike">
                <a:ln>
                  <a:noFill/>
                </a:ln>
                <a:solidFill>
                  <a:srgbClr val="99CCFF"/>
                </a:solidFill>
                <a:latin typeface="Albany" pitchFamily="18"/>
                <a:ea typeface="Arial Unicode MS" pitchFamily="2"/>
                <a:cs typeface="Tahoma" pitchFamily="2"/>
              </a:defRPr>
            </a:lvl9pPr>
          </a:lstStyle>
          <a:p>
            <a:pPr lvl="0"/>
            <a:r>
              <a:rPr lang="tr-TR"/>
              <a:t>Zeolit bu soğurma özelliği ile;</a:t>
            </a:r>
          </a:p>
          <a:p>
            <a:pPr lvl="0"/>
            <a:r>
              <a:rPr lang="tr-TR"/>
              <a:t>Doğal bir antioxidandır,</a:t>
            </a:r>
          </a:p>
          <a:p>
            <a:pPr lvl="0"/>
            <a:r>
              <a:rPr lang="tr-TR"/>
              <a:t>Toksik ağır metalleri tutar</a:t>
            </a:r>
          </a:p>
          <a:p>
            <a:pPr lvl="0"/>
            <a:r>
              <a:rPr lang="tr-TR"/>
              <a:t>Geniş spektrum bir antiviral ajandır</a:t>
            </a:r>
          </a:p>
          <a:p>
            <a:pPr lvl="0"/>
            <a:r>
              <a:rPr lang="tr-TR"/>
              <a:t>Kan pH sını dengeler</a:t>
            </a:r>
          </a:p>
          <a:p>
            <a:pPr lvl="0"/>
            <a:r>
              <a:rPr lang="tr-TR"/>
              <a:t>Bağışıklk sistemini normalleştirir</a:t>
            </a:r>
          </a:p>
          <a:p>
            <a:pPr lvl="0"/>
            <a:r>
              <a:rPr lang="tr-TR"/>
              <a:t>Adjuvan bir antikanserdir</a:t>
            </a:r>
          </a:p>
          <a:p>
            <a:pPr lvl="0"/>
            <a:endParaRPr lang="tr-TR"/>
          </a:p>
        </p:txBody>
      </p:sp>
      <p:sp>
        <p:nvSpPr>
          <p:cNvPr id="2" name="Veri Yer Tutucusu 1"/>
          <p:cNvSpPr>
            <a:spLocks noGrp="1"/>
          </p:cNvSpPr>
          <p:nvPr>
            <p:ph type="dt" sz="half" idx="10"/>
          </p:nvPr>
        </p:nvSpPr>
        <p:spPr/>
        <p:txBody>
          <a:bodyPr/>
          <a:lstStyle/>
          <a:p>
            <a:fld id="{76D39705-05EF-46CF-8868-5B2C3C4FBD45}" type="datetime1">
              <a:rPr lang="en-US" smtClean="0"/>
              <a:t>5/19/2013</a:t>
            </a:fld>
            <a:endParaRPr lang="en-US"/>
          </a:p>
        </p:txBody>
      </p:sp>
      <p:sp>
        <p:nvSpPr>
          <p:cNvPr id="4" name="Slayt Numarası Yer Tutucusu 3"/>
          <p:cNvSpPr>
            <a:spLocks noGrp="1"/>
          </p:cNvSpPr>
          <p:nvPr>
            <p:ph type="sldNum" sz="quarter" idx="12"/>
          </p:nvPr>
        </p:nvSpPr>
        <p:spPr/>
        <p:txBody>
          <a:bodyPr/>
          <a:lstStyle/>
          <a:p>
            <a:fld id="{A3DCDF73-85D2-4237-9B32-053DBDB0C312}" type="slidenum">
              <a:rPr kumimoji="0" lang="en-US" smtClean="0"/>
              <a:t>41</a:t>
            </a:fld>
            <a:endParaRPr kumimoji="0" lang="en-US"/>
          </a:p>
        </p:txBody>
      </p:sp>
    </p:spTree>
  </p:cSld>
  <p:clrMapOvr>
    <a:masterClrMapping/>
  </p:clrMapOvr>
  <p:transition spd="slow">
    <p:wipe/>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name="page42">
    <p:spTree>
      <p:nvGrpSpPr>
        <p:cNvPr id="1" name=""/>
        <p:cNvGrpSpPr/>
        <p:nvPr/>
      </p:nvGrpSpPr>
      <p:grpSpPr>
        <a:xfrm>
          <a:off x="0" y="0"/>
          <a:ext cx="0" cy="0"/>
          <a:chOff x="0" y="0"/>
          <a:chExt cx="0" cy="0"/>
        </a:xfrm>
      </p:grpSpPr>
      <p:sp>
        <p:nvSpPr>
          <p:cNvPr id="3" name="Metin Yer Tutucusu 2"/>
          <p:cNvSpPr txBox="1">
            <a:spLocks noGrp="1"/>
          </p:cNvSpPr>
          <p:nvPr>
            <p:ph type="body" idx="4294967295"/>
          </p:nvPr>
        </p:nvSpPr>
        <p:spPr>
          <a:xfrm>
            <a:off x="1546225" y="1906588"/>
            <a:ext cx="8174038" cy="4081462"/>
          </a:xfrm>
        </p:spPr>
        <p:txBody>
          <a:bodyPr>
            <a:spAutoFit/>
          </a:bodyPr>
          <a:lstStyle>
            <a:defPPr marL="504000" marR="0" lvl="0" indent="-432000" algn="l">
              <a:spcBef>
                <a:spcPts val="0"/>
              </a:spcBef>
              <a:spcAft>
                <a:spcPts val="0"/>
              </a:spcAft>
              <a:buClr>
                <a:srgbClr val="FF9966"/>
              </a:buClr>
              <a:buSzPct val="75000"/>
              <a:buFont typeface="StarSymbol"/>
              <a:buNone/>
              <a:defRPr lang="tr-TR" sz="2740" b="0" i="0" u="none" strike="noStrike">
                <a:ln>
                  <a:noFill/>
                </a:ln>
                <a:solidFill>
                  <a:srgbClr val="E6E6E6"/>
                </a:solidFill>
                <a:latin typeface="Albany" pitchFamily="34"/>
                <a:ea typeface="Arial Unicode MS" pitchFamily="2"/>
                <a:cs typeface="Tahoma" pitchFamily="2"/>
              </a:defRPr>
            </a:defPPr>
            <a:lvl1pPr marL="504000" marR="0" lvl="0" indent="-432000" algn="l">
              <a:spcBef>
                <a:spcPts val="0"/>
              </a:spcBef>
              <a:spcAft>
                <a:spcPts val="0"/>
              </a:spcAft>
              <a:buClr>
                <a:srgbClr val="FF9966"/>
              </a:buClr>
              <a:buSzPct val="75000"/>
              <a:buFont typeface="StarSymbol"/>
              <a:buChar char="➲"/>
              <a:defRPr lang="tr-TR" sz="2740" b="0" i="0" u="none" strike="noStrike">
                <a:ln>
                  <a:noFill/>
                </a:ln>
                <a:solidFill>
                  <a:srgbClr val="E6E6E6"/>
                </a:solidFill>
                <a:latin typeface="Albany" pitchFamily="34"/>
                <a:ea typeface="Arial Unicode MS" pitchFamily="2"/>
                <a:cs typeface="Tahoma" pitchFamily="2"/>
              </a:defRPr>
            </a:lvl1pPr>
            <a:lvl2pPr marL="792000" marR="0" lvl="1" indent="-432000" algn="l">
              <a:spcBef>
                <a:spcPts val="0"/>
              </a:spcBef>
              <a:spcAft>
                <a:spcPts val="0"/>
              </a:spcAft>
              <a:buClr>
                <a:srgbClr val="FF9966"/>
              </a:buClr>
              <a:buSzPct val="75000"/>
              <a:buFont typeface="StarSymbol"/>
              <a:buChar char="●"/>
              <a:defRPr lang="tr-TR" sz="2400" b="0" i="0" u="none" strike="noStrike">
                <a:ln>
                  <a:noFill/>
                </a:ln>
                <a:solidFill>
                  <a:srgbClr val="E6E6E6"/>
                </a:solidFill>
                <a:latin typeface="Albany" pitchFamily="34"/>
                <a:ea typeface="Arial Unicode MS" pitchFamily="2"/>
                <a:cs typeface="Tahoma" pitchFamily="2"/>
              </a:defRPr>
            </a:lvl2pPr>
            <a:lvl3pPr marL="1080000" marR="0" lvl="2" indent="-432000" algn="l">
              <a:spcBef>
                <a:spcPts val="0"/>
              </a:spcBef>
              <a:spcAft>
                <a:spcPts val="0"/>
              </a:spcAft>
              <a:buClr>
                <a:srgbClr val="FF9966"/>
              </a:buClr>
              <a:buSzPct val="75000"/>
              <a:buFont typeface="StarSymbol"/>
              <a:buChar char="●"/>
              <a:defRPr lang="tr-TR" sz="2060" b="0" i="0" u="none" strike="noStrike">
                <a:ln>
                  <a:noFill/>
                </a:ln>
                <a:solidFill>
                  <a:srgbClr val="E6E6E6"/>
                </a:solidFill>
                <a:latin typeface="Albany" pitchFamily="34"/>
                <a:ea typeface="Arial Unicode MS" pitchFamily="2"/>
                <a:cs typeface="Tahoma" pitchFamily="2"/>
              </a:defRPr>
            </a:lvl3pPr>
            <a:lvl4pPr marL="1368000" marR="0" lvl="3" indent="-432000" algn="l">
              <a:spcBef>
                <a:spcPts val="0"/>
              </a:spcBef>
              <a:spcAft>
                <a:spcPts val="0"/>
              </a:spcAft>
              <a:buClr>
                <a:srgbClr val="FF9966"/>
              </a:buClr>
              <a:buSzPct val="75000"/>
              <a:buFont typeface="StarSymbol"/>
              <a:buChar char="●"/>
              <a:defRPr lang="tr-TR" sz="1720" b="0" i="0" u="none" strike="noStrike">
                <a:ln>
                  <a:noFill/>
                </a:ln>
                <a:solidFill>
                  <a:srgbClr val="E6E6E6"/>
                </a:solidFill>
                <a:latin typeface="Albany" pitchFamily="34"/>
                <a:ea typeface="Arial Unicode MS" pitchFamily="2"/>
                <a:cs typeface="Tahoma" pitchFamily="2"/>
              </a:defRPr>
            </a:lvl4pPr>
            <a:lvl5pPr marL="1656000" marR="0" lvl="4" indent="-432000" algn="l">
              <a:spcBef>
                <a:spcPts val="0"/>
              </a:spcBef>
              <a:spcAft>
                <a:spcPts val="0"/>
              </a:spcAft>
              <a:buClr>
                <a:srgbClr val="FF9966"/>
              </a:buClr>
              <a:buSzPct val="75000"/>
              <a:buFont typeface="StarSymbol"/>
              <a:buChar char="●"/>
              <a:defRPr lang="tr-TR" sz="1720" b="0" i="0" u="none" strike="noStrike">
                <a:ln>
                  <a:noFill/>
                </a:ln>
                <a:solidFill>
                  <a:srgbClr val="99CCFF"/>
                </a:solidFill>
                <a:latin typeface="Albany" pitchFamily="18"/>
                <a:ea typeface="Arial Unicode MS" pitchFamily="2"/>
                <a:cs typeface="Tahoma" pitchFamily="2"/>
              </a:defRPr>
            </a:lvl5pPr>
            <a:lvl6pPr marL="1944000" marR="0" lvl="5" indent="-432000" algn="l">
              <a:spcBef>
                <a:spcPts val="0"/>
              </a:spcBef>
              <a:spcAft>
                <a:spcPts val="0"/>
              </a:spcAft>
              <a:buClr>
                <a:srgbClr val="FF9966"/>
              </a:buClr>
              <a:buSzPct val="75000"/>
              <a:buFont typeface="StarSymbol"/>
              <a:buChar char="●"/>
              <a:defRPr lang="tr-TR" sz="1720" b="0" i="0" u="none" strike="noStrike">
                <a:ln>
                  <a:noFill/>
                </a:ln>
                <a:solidFill>
                  <a:srgbClr val="99CCFF"/>
                </a:solidFill>
                <a:latin typeface="Albany" pitchFamily="18"/>
                <a:ea typeface="Arial Unicode MS" pitchFamily="2"/>
                <a:cs typeface="Tahoma" pitchFamily="2"/>
              </a:defRPr>
            </a:lvl6pPr>
            <a:lvl7pPr marL="2232000" marR="0" lvl="6" indent="-432000" algn="l">
              <a:spcBef>
                <a:spcPts val="0"/>
              </a:spcBef>
              <a:spcAft>
                <a:spcPts val="0"/>
              </a:spcAft>
              <a:buClr>
                <a:srgbClr val="FF9966"/>
              </a:buClr>
              <a:buSzPct val="75000"/>
              <a:buFont typeface="StarSymbol"/>
              <a:buChar char="●"/>
              <a:defRPr lang="tr-TR" sz="1720" b="0" i="0" u="none" strike="noStrike">
                <a:ln>
                  <a:noFill/>
                </a:ln>
                <a:solidFill>
                  <a:srgbClr val="99CCFF"/>
                </a:solidFill>
                <a:latin typeface="Albany" pitchFamily="18"/>
                <a:ea typeface="Arial Unicode MS" pitchFamily="2"/>
                <a:cs typeface="Tahoma" pitchFamily="2"/>
              </a:defRPr>
            </a:lvl7pPr>
            <a:lvl8pPr marL="2520000" marR="0" lvl="7" indent="-432000" algn="l">
              <a:spcBef>
                <a:spcPts val="0"/>
              </a:spcBef>
              <a:spcAft>
                <a:spcPts val="0"/>
              </a:spcAft>
              <a:buClr>
                <a:srgbClr val="FF9966"/>
              </a:buClr>
              <a:buSzPct val="75000"/>
              <a:buFont typeface="StarSymbol"/>
              <a:buChar char="●"/>
              <a:defRPr lang="tr-TR" sz="1720" b="0" i="0" u="none" strike="noStrike">
                <a:ln>
                  <a:noFill/>
                </a:ln>
                <a:solidFill>
                  <a:srgbClr val="99CCFF"/>
                </a:solidFill>
                <a:latin typeface="Albany" pitchFamily="18"/>
                <a:ea typeface="Arial Unicode MS" pitchFamily="2"/>
                <a:cs typeface="Tahoma" pitchFamily="2"/>
              </a:defRPr>
            </a:lvl8pPr>
            <a:lvl9pPr marL="2808000" marR="0" lvl="8" indent="-432000" algn="l">
              <a:spcBef>
                <a:spcPts val="0"/>
              </a:spcBef>
              <a:spcAft>
                <a:spcPts val="0"/>
              </a:spcAft>
              <a:buClr>
                <a:srgbClr val="FF9966"/>
              </a:buClr>
              <a:buSzPct val="75000"/>
              <a:buFont typeface="StarSymbol"/>
              <a:buChar char="●"/>
              <a:defRPr lang="tr-TR" sz="1720" b="0" i="0" u="none" strike="noStrike">
                <a:ln>
                  <a:noFill/>
                </a:ln>
                <a:solidFill>
                  <a:srgbClr val="99CCFF"/>
                </a:solidFill>
                <a:latin typeface="Albany" pitchFamily="18"/>
                <a:ea typeface="Arial Unicode MS" pitchFamily="2"/>
                <a:cs typeface="Tahoma" pitchFamily="2"/>
              </a:defRPr>
            </a:lvl9pPr>
          </a:lstStyle>
          <a:p>
            <a:pPr lvl="0"/>
            <a:r>
              <a:rPr lang="tr-TR"/>
              <a:t>Özellikle ağır metalleri vücudumuzdan atarak bunların neden olduğu hastalıklara karşı korunmamızı sağlarlar.</a:t>
            </a:r>
          </a:p>
        </p:txBody>
      </p:sp>
      <p:sp>
        <p:nvSpPr>
          <p:cNvPr id="2" name="Veri Yer Tutucusu 1"/>
          <p:cNvSpPr>
            <a:spLocks noGrp="1"/>
          </p:cNvSpPr>
          <p:nvPr>
            <p:ph type="dt" sz="half" idx="10"/>
          </p:nvPr>
        </p:nvSpPr>
        <p:spPr/>
        <p:txBody>
          <a:bodyPr/>
          <a:lstStyle/>
          <a:p>
            <a:fld id="{060B7934-210A-43E8-8995-A61476212D9C}" type="datetime1">
              <a:rPr lang="en-US" smtClean="0"/>
              <a:t>5/19/2013</a:t>
            </a:fld>
            <a:endParaRPr lang="en-US"/>
          </a:p>
        </p:txBody>
      </p:sp>
      <p:sp>
        <p:nvSpPr>
          <p:cNvPr id="4" name="Slayt Numarası Yer Tutucusu 3"/>
          <p:cNvSpPr>
            <a:spLocks noGrp="1"/>
          </p:cNvSpPr>
          <p:nvPr>
            <p:ph type="sldNum" sz="quarter" idx="12"/>
          </p:nvPr>
        </p:nvSpPr>
        <p:spPr/>
        <p:txBody>
          <a:bodyPr/>
          <a:lstStyle/>
          <a:p>
            <a:fld id="{A3DCDF73-85D2-4237-9B32-053DBDB0C312}" type="slidenum">
              <a:rPr kumimoji="0" lang="en-US" smtClean="0"/>
              <a:t>42</a:t>
            </a:fld>
            <a:endParaRPr kumimoji="0" lang="en-US"/>
          </a:p>
        </p:txBody>
      </p:sp>
    </p:spTree>
  </p:cSld>
  <p:clrMapOvr>
    <a:masterClrMapping/>
  </p:clrMapOvr>
  <p:transition spd="slow">
    <p:wipe/>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name="page43">
    <p:spTree>
      <p:nvGrpSpPr>
        <p:cNvPr id="1" name=""/>
        <p:cNvGrpSpPr/>
        <p:nvPr/>
      </p:nvGrpSpPr>
      <p:grpSpPr>
        <a:xfrm>
          <a:off x="0" y="0"/>
          <a:ext cx="0" cy="0"/>
          <a:chOff x="0" y="0"/>
          <a:chExt cx="0" cy="0"/>
        </a:xfrm>
      </p:grpSpPr>
      <p:sp>
        <p:nvSpPr>
          <p:cNvPr id="2" name="Başlık 1"/>
          <p:cNvSpPr txBox="1">
            <a:spLocks noGrp="1"/>
          </p:cNvSpPr>
          <p:nvPr>
            <p:ph type="title" idx="4294967295"/>
          </p:nvPr>
        </p:nvSpPr>
        <p:spPr>
          <a:xfrm>
            <a:off x="1115715" y="1151855"/>
            <a:ext cx="8301038" cy="1081087"/>
          </a:xfrm>
        </p:spPr>
        <p:txBody>
          <a:bodyPr>
            <a:normAutofit fontScale="90000"/>
          </a:bodyPr>
          <a:lstStyle>
            <a:defPPr lvl="0">
              <a:buClr>
                <a:srgbClr val="000000"/>
              </a:buClr>
              <a:buSzPct val="45000"/>
              <a:buFont typeface="StarSymbol"/>
              <a:buNone/>
            </a:defPPr>
            <a:lvl1pPr lvl="0">
              <a:buClr>
                <a:srgbClr val="000000"/>
              </a:buClr>
              <a:buSzPct val="45000"/>
              <a:buFont typeface="StarSymbol"/>
              <a:buChar char=""/>
            </a:lvl1pPr>
            <a:lvl2pPr lvl="1">
              <a:buClr>
                <a:srgbClr val="000000"/>
              </a:buClr>
              <a:buSzPct val="45000"/>
              <a:buFont typeface="StarSymbol"/>
              <a:buChar char=""/>
            </a:lvl2pPr>
            <a:lvl3pPr lvl="2">
              <a:buClr>
                <a:srgbClr val="000000"/>
              </a:buClr>
              <a:buSzPct val="45000"/>
              <a:buFont typeface="StarSymbol"/>
              <a:buChar char=""/>
            </a:lvl3pPr>
            <a:lvl4pPr lvl="3">
              <a:buClr>
                <a:srgbClr val="000000"/>
              </a:buClr>
              <a:buSzPct val="45000"/>
              <a:buFont typeface="StarSymbol"/>
              <a:buChar char=""/>
            </a:lvl4pPr>
            <a:lvl5pPr lvl="4">
              <a:buClr>
                <a:srgbClr val="000000"/>
              </a:buClr>
              <a:buSzPct val="45000"/>
              <a:buFont typeface="StarSymbol"/>
              <a:buChar char=""/>
            </a:lvl5pPr>
            <a:lvl6pPr lvl="5">
              <a:buClr>
                <a:srgbClr val="000000"/>
              </a:buClr>
              <a:buSzPct val="45000"/>
              <a:buFont typeface="StarSymbol"/>
              <a:buChar char=""/>
            </a:lvl6pPr>
            <a:lvl7pPr lvl="6">
              <a:buClr>
                <a:srgbClr val="000000"/>
              </a:buClr>
              <a:buSzPct val="45000"/>
              <a:buFont typeface="StarSymbol"/>
              <a:buChar char=""/>
            </a:lvl7pPr>
            <a:lvl8pPr lvl="7">
              <a:buClr>
                <a:srgbClr val="000000"/>
              </a:buClr>
              <a:buSzPct val="45000"/>
              <a:buFont typeface="StarSymbol"/>
              <a:buChar char=""/>
            </a:lvl8pPr>
            <a:lvl9pPr lvl="8">
              <a:buClr>
                <a:srgbClr val="000000"/>
              </a:buClr>
              <a:buSzPct val="45000"/>
              <a:buFont typeface="StarSymbol"/>
              <a:buChar char=""/>
            </a:lvl9pPr>
          </a:lstStyle>
          <a:p>
            <a:pPr lvl="0">
              <a:buNone/>
            </a:pPr>
            <a:r>
              <a:rPr lang="tr-TR" dirty="0"/>
              <a:t>SABIRLA DİNLEDİĞİNİZ İÇİN TEŞEKKÜR EDERİM</a:t>
            </a:r>
          </a:p>
        </p:txBody>
      </p:sp>
      <p:pic>
        <p:nvPicPr>
          <p:cNvPr id="3" name="Resim Yer Tutucusu 2"/>
          <p:cNvPicPr>
            <a:picLocks noGrp="1" noChangeAspect="1"/>
          </p:cNvPicPr>
          <p:nvPr>
            <p:ph type="pic" idx="4294967295"/>
          </p:nvPr>
        </p:nvPicPr>
        <p:blipFill>
          <a:blip r:embed="rId3">
            <a:lum/>
            <a:alphaModFix/>
          </a:blip>
          <a:srcRect/>
          <a:stretch>
            <a:fillRect/>
          </a:stretch>
        </p:blipFill>
        <p:spPr>
          <a:xfrm>
            <a:off x="2051819" y="2592015"/>
            <a:ext cx="5595938" cy="3648075"/>
          </a:xfrm>
        </p:spPr>
      </p:pic>
      <p:sp>
        <p:nvSpPr>
          <p:cNvPr id="4" name="Veri Yer Tutucusu 3"/>
          <p:cNvSpPr>
            <a:spLocks noGrp="1"/>
          </p:cNvSpPr>
          <p:nvPr>
            <p:ph type="dt" sz="half" idx="10"/>
          </p:nvPr>
        </p:nvSpPr>
        <p:spPr/>
        <p:txBody>
          <a:bodyPr/>
          <a:lstStyle/>
          <a:p>
            <a:fld id="{8923A560-F759-4456-92EB-A725554494F9}" type="datetime1">
              <a:rPr lang="en-US" smtClean="0"/>
              <a:t>5/19/2013</a:t>
            </a:fld>
            <a:endParaRPr lang="en-US"/>
          </a:p>
        </p:txBody>
      </p:sp>
      <p:sp>
        <p:nvSpPr>
          <p:cNvPr id="5" name="Slayt Numarası Yer Tutucusu 4"/>
          <p:cNvSpPr>
            <a:spLocks noGrp="1"/>
          </p:cNvSpPr>
          <p:nvPr>
            <p:ph type="sldNum" sz="quarter" idx="12"/>
          </p:nvPr>
        </p:nvSpPr>
        <p:spPr/>
        <p:txBody>
          <a:bodyPr/>
          <a:lstStyle/>
          <a:p>
            <a:fld id="{A3DCDF73-85D2-4237-9B32-053DBDB0C312}" type="slidenum">
              <a:rPr kumimoji="0" lang="en-US" smtClean="0"/>
              <a:t>43</a:t>
            </a:fld>
            <a:endParaRPr kumimoji="0" lang="en-US"/>
          </a:p>
        </p:txBody>
      </p:sp>
    </p:spTree>
  </p:cSld>
  <p:clrMapOvr>
    <a:masterClrMapping/>
  </p:clrMapOvr>
  <p:transition spd="slow">
    <p:wip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name="page5">
    <p:spTree>
      <p:nvGrpSpPr>
        <p:cNvPr id="1" name=""/>
        <p:cNvGrpSpPr/>
        <p:nvPr/>
      </p:nvGrpSpPr>
      <p:grpSpPr>
        <a:xfrm>
          <a:off x="0" y="0"/>
          <a:ext cx="0" cy="0"/>
          <a:chOff x="0" y="0"/>
          <a:chExt cx="0" cy="0"/>
        </a:xfrm>
      </p:grpSpPr>
      <p:sp>
        <p:nvSpPr>
          <p:cNvPr id="2" name="Başlık 1"/>
          <p:cNvSpPr txBox="1">
            <a:spLocks noGrp="1"/>
          </p:cNvSpPr>
          <p:nvPr>
            <p:ph type="title" idx="4294967295"/>
          </p:nvPr>
        </p:nvSpPr>
        <p:spPr>
          <a:xfrm>
            <a:off x="0" y="258763"/>
            <a:ext cx="8747125" cy="1081087"/>
          </a:xfrm>
        </p:spPr>
        <p:txBody>
          <a:bodyPr/>
          <a:lstStyle>
            <a:defPPr lvl="0">
              <a:buClr>
                <a:srgbClr val="000000"/>
              </a:buClr>
              <a:buSzPct val="45000"/>
              <a:buFont typeface="StarSymbol"/>
              <a:buNone/>
            </a:defPPr>
            <a:lvl1pPr lvl="0">
              <a:buClr>
                <a:srgbClr val="000000"/>
              </a:buClr>
              <a:buSzPct val="45000"/>
              <a:buFont typeface="StarSymbol"/>
              <a:buChar char=""/>
            </a:lvl1pPr>
            <a:lvl2pPr lvl="1">
              <a:buClr>
                <a:srgbClr val="000000"/>
              </a:buClr>
              <a:buSzPct val="45000"/>
              <a:buFont typeface="StarSymbol"/>
              <a:buChar char=""/>
            </a:lvl2pPr>
            <a:lvl3pPr lvl="2">
              <a:buClr>
                <a:srgbClr val="000000"/>
              </a:buClr>
              <a:buSzPct val="45000"/>
              <a:buFont typeface="StarSymbol"/>
              <a:buChar char=""/>
            </a:lvl3pPr>
            <a:lvl4pPr lvl="3">
              <a:buClr>
                <a:srgbClr val="000000"/>
              </a:buClr>
              <a:buSzPct val="45000"/>
              <a:buFont typeface="StarSymbol"/>
              <a:buChar char=""/>
            </a:lvl4pPr>
            <a:lvl5pPr lvl="4">
              <a:buClr>
                <a:srgbClr val="000000"/>
              </a:buClr>
              <a:buSzPct val="45000"/>
              <a:buFont typeface="StarSymbol"/>
              <a:buChar char=""/>
            </a:lvl5pPr>
            <a:lvl6pPr lvl="5">
              <a:buClr>
                <a:srgbClr val="000000"/>
              </a:buClr>
              <a:buSzPct val="45000"/>
              <a:buFont typeface="StarSymbol"/>
              <a:buChar char=""/>
            </a:lvl6pPr>
            <a:lvl7pPr lvl="6">
              <a:buClr>
                <a:srgbClr val="000000"/>
              </a:buClr>
              <a:buSzPct val="45000"/>
              <a:buFont typeface="StarSymbol"/>
              <a:buChar char=""/>
            </a:lvl7pPr>
            <a:lvl8pPr lvl="7">
              <a:buClr>
                <a:srgbClr val="000000"/>
              </a:buClr>
              <a:buSzPct val="45000"/>
              <a:buFont typeface="StarSymbol"/>
              <a:buChar char=""/>
            </a:lvl8pPr>
            <a:lvl9pPr lvl="8">
              <a:buClr>
                <a:srgbClr val="000000"/>
              </a:buClr>
              <a:buSzPct val="45000"/>
              <a:buFont typeface="StarSymbol"/>
              <a:buChar char=""/>
            </a:lvl9pPr>
          </a:lstStyle>
          <a:p>
            <a:pPr lvl="0">
              <a:buNone/>
            </a:pPr>
            <a:r>
              <a:rPr lang="tr-TR" sz="2600"/>
              <a:t>Civa, aluminyum, arsenik, kadmiyum, kurşun, nikel</a:t>
            </a:r>
          </a:p>
        </p:txBody>
      </p:sp>
      <p:pic>
        <p:nvPicPr>
          <p:cNvPr id="3" name="Resim Yer Tutucusu 2"/>
          <p:cNvPicPr>
            <a:picLocks noGrp="1" noChangeAspect="1"/>
          </p:cNvPicPr>
          <p:nvPr>
            <p:ph type="pic" idx="4294967295"/>
          </p:nvPr>
        </p:nvPicPr>
        <p:blipFill>
          <a:blip r:embed="rId3">
            <a:lum/>
            <a:alphaModFix/>
          </a:blip>
          <a:srcRect/>
          <a:stretch>
            <a:fillRect/>
          </a:stretch>
        </p:blipFill>
        <p:spPr>
          <a:xfrm>
            <a:off x="395635" y="1583903"/>
            <a:ext cx="2933700" cy="1947863"/>
          </a:xfrm>
        </p:spPr>
      </p:pic>
      <p:pic>
        <p:nvPicPr>
          <p:cNvPr id="4" name="Resim Yer Tutucusu 3"/>
          <p:cNvPicPr>
            <a:picLocks noGrp="1" noChangeAspect="1"/>
          </p:cNvPicPr>
          <p:nvPr>
            <p:ph type="pic" idx="4294967295"/>
          </p:nvPr>
        </p:nvPicPr>
        <p:blipFill>
          <a:blip r:embed="rId4">
            <a:lum/>
            <a:alphaModFix/>
          </a:blip>
          <a:srcRect/>
          <a:stretch>
            <a:fillRect/>
          </a:stretch>
        </p:blipFill>
        <p:spPr>
          <a:xfrm>
            <a:off x="7308403" y="1511895"/>
            <a:ext cx="1947863" cy="1947863"/>
          </a:xfrm>
        </p:spPr>
      </p:pic>
      <p:pic>
        <p:nvPicPr>
          <p:cNvPr id="5" name="Resim Yer Tutucusu 4"/>
          <p:cNvPicPr>
            <a:picLocks noGrp="1" noChangeAspect="1"/>
          </p:cNvPicPr>
          <p:nvPr>
            <p:ph type="pic" idx="4294967295"/>
          </p:nvPr>
        </p:nvPicPr>
        <p:blipFill>
          <a:blip r:embed="rId5">
            <a:lum/>
            <a:alphaModFix/>
          </a:blip>
          <a:srcRect/>
          <a:stretch>
            <a:fillRect/>
          </a:stretch>
        </p:blipFill>
        <p:spPr>
          <a:xfrm>
            <a:off x="3852019" y="1511895"/>
            <a:ext cx="2759075" cy="2039937"/>
          </a:xfrm>
        </p:spPr>
      </p:pic>
      <p:pic>
        <p:nvPicPr>
          <p:cNvPr id="6" name="Resim Yer Tutucusu 5"/>
          <p:cNvPicPr>
            <a:picLocks noGrp="1" noChangeAspect="1"/>
          </p:cNvPicPr>
          <p:nvPr>
            <p:ph type="pic" idx="4294967295"/>
          </p:nvPr>
        </p:nvPicPr>
        <p:blipFill>
          <a:blip r:embed="rId6">
            <a:lum/>
            <a:alphaModFix/>
          </a:blip>
          <a:srcRect/>
          <a:stretch>
            <a:fillRect/>
          </a:stretch>
        </p:blipFill>
        <p:spPr>
          <a:xfrm>
            <a:off x="6904038" y="3779838"/>
            <a:ext cx="2816225" cy="1979612"/>
          </a:xfrm>
        </p:spPr>
      </p:pic>
      <p:pic>
        <p:nvPicPr>
          <p:cNvPr id="7" name="Resim Yer Tutucusu 6"/>
          <p:cNvPicPr>
            <a:picLocks noGrp="1" noChangeAspect="1"/>
          </p:cNvPicPr>
          <p:nvPr>
            <p:ph type="pic" idx="4294967295"/>
          </p:nvPr>
        </p:nvPicPr>
        <p:blipFill>
          <a:blip r:embed="rId7">
            <a:lum/>
            <a:alphaModFix/>
          </a:blip>
          <a:srcRect/>
          <a:stretch>
            <a:fillRect/>
          </a:stretch>
        </p:blipFill>
        <p:spPr>
          <a:xfrm>
            <a:off x="539651" y="3672135"/>
            <a:ext cx="2719388" cy="2038350"/>
          </a:xfrm>
        </p:spPr>
      </p:pic>
      <p:pic>
        <p:nvPicPr>
          <p:cNvPr id="8" name="Resim Yer Tutucusu 7"/>
          <p:cNvPicPr>
            <a:picLocks noGrp="1" noChangeAspect="1"/>
          </p:cNvPicPr>
          <p:nvPr>
            <p:ph type="pic" idx="4294967295"/>
          </p:nvPr>
        </p:nvPicPr>
        <p:blipFill>
          <a:blip r:embed="rId8">
            <a:lum/>
            <a:alphaModFix/>
          </a:blip>
          <a:srcRect/>
          <a:stretch>
            <a:fillRect/>
          </a:stretch>
        </p:blipFill>
        <p:spPr>
          <a:xfrm>
            <a:off x="3635995" y="3744143"/>
            <a:ext cx="2816225" cy="1820862"/>
          </a:xfrm>
        </p:spPr>
      </p:pic>
      <p:sp>
        <p:nvSpPr>
          <p:cNvPr id="9" name="Veri Yer Tutucusu 8"/>
          <p:cNvSpPr>
            <a:spLocks noGrp="1"/>
          </p:cNvSpPr>
          <p:nvPr>
            <p:ph type="dt" sz="half" idx="10"/>
          </p:nvPr>
        </p:nvSpPr>
        <p:spPr/>
        <p:txBody>
          <a:bodyPr/>
          <a:lstStyle/>
          <a:p>
            <a:fld id="{65CE19E6-8771-483A-A2D3-982235574022}" type="datetime1">
              <a:rPr lang="en-US" smtClean="0"/>
              <a:t>5/19/2013</a:t>
            </a:fld>
            <a:endParaRPr lang="en-US"/>
          </a:p>
        </p:txBody>
      </p:sp>
      <p:sp>
        <p:nvSpPr>
          <p:cNvPr id="10" name="Slayt Numarası Yer Tutucusu 9"/>
          <p:cNvSpPr>
            <a:spLocks noGrp="1"/>
          </p:cNvSpPr>
          <p:nvPr>
            <p:ph type="sldNum" sz="quarter" idx="12"/>
          </p:nvPr>
        </p:nvSpPr>
        <p:spPr/>
        <p:txBody>
          <a:bodyPr/>
          <a:lstStyle/>
          <a:p>
            <a:fld id="{A3DCDF73-85D2-4237-9B32-053DBDB0C312}" type="slidenum">
              <a:rPr kumimoji="0" lang="en-US" smtClean="0"/>
              <a:t>5</a:t>
            </a:fld>
            <a:endParaRPr kumimoji="0" lang="en-US"/>
          </a:p>
        </p:txBody>
      </p:sp>
    </p:spTree>
  </p:cSld>
  <p:clrMapOvr>
    <a:masterClrMapping/>
  </p:clrMapOvr>
  <p:transition spd="slow">
    <p:wip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name="page6">
    <p:spTree>
      <p:nvGrpSpPr>
        <p:cNvPr id="1" name=""/>
        <p:cNvGrpSpPr/>
        <p:nvPr/>
      </p:nvGrpSpPr>
      <p:grpSpPr>
        <a:xfrm>
          <a:off x="0" y="0"/>
          <a:ext cx="0" cy="0"/>
          <a:chOff x="0" y="0"/>
          <a:chExt cx="0" cy="0"/>
        </a:xfrm>
      </p:grpSpPr>
      <p:sp>
        <p:nvSpPr>
          <p:cNvPr id="3" name="Alt Başlık 2"/>
          <p:cNvSpPr txBox="1">
            <a:spLocks noGrp="1"/>
          </p:cNvSpPr>
          <p:nvPr>
            <p:ph type="subTitle" idx="4294967295"/>
          </p:nvPr>
        </p:nvSpPr>
        <p:spPr>
          <a:xfrm>
            <a:off x="899691" y="1422291"/>
            <a:ext cx="8174038" cy="3108543"/>
          </a:xfrm>
        </p:spPr>
        <p:txBody>
          <a:bodyPr anchor="ctr">
            <a:spAutoFit/>
          </a:bodyPr>
          <a:lstStyle>
            <a:defPPr lvl="0">
              <a:buClr>
                <a:srgbClr val="000000"/>
              </a:buClr>
              <a:buSzPct val="45000"/>
              <a:buFont typeface="StarSymbol"/>
              <a:buNone/>
            </a:defPPr>
            <a:lvl1pPr lvl="0">
              <a:buClr>
                <a:srgbClr val="000000"/>
              </a:buClr>
              <a:buSzPct val="45000"/>
              <a:buFont typeface="StarSymbol"/>
              <a:buChar char="●"/>
            </a:lvl1pPr>
            <a:lvl2pPr lvl="1">
              <a:buClr>
                <a:srgbClr val="000000"/>
              </a:buClr>
              <a:buSzPct val="45000"/>
              <a:buFont typeface="StarSymbol"/>
              <a:buChar char="●"/>
            </a:lvl2pPr>
            <a:lvl3pPr lvl="2">
              <a:buClr>
                <a:srgbClr val="000000"/>
              </a:buClr>
              <a:buSzPct val="45000"/>
              <a:buFont typeface="StarSymbol"/>
              <a:buChar char="●"/>
            </a:lvl3pPr>
            <a:lvl4pPr lvl="3">
              <a:buClr>
                <a:srgbClr val="000000"/>
              </a:buClr>
              <a:buSzPct val="45000"/>
              <a:buFont typeface="StarSymbol"/>
              <a:buChar char="●"/>
            </a:lvl4pPr>
            <a:lvl5pPr lvl="4">
              <a:buClr>
                <a:srgbClr val="000000"/>
              </a:buClr>
              <a:buSzPct val="45000"/>
              <a:buFont typeface="StarSymbol"/>
              <a:buChar char="●"/>
            </a:lvl5pPr>
            <a:lvl6pPr lvl="5">
              <a:buClr>
                <a:srgbClr val="000000"/>
              </a:buClr>
              <a:buSzPct val="45000"/>
              <a:buFont typeface="StarSymbol"/>
              <a:buChar char="●"/>
            </a:lvl6pPr>
            <a:lvl7pPr lvl="6">
              <a:buClr>
                <a:srgbClr val="000000"/>
              </a:buClr>
              <a:buSzPct val="45000"/>
              <a:buFont typeface="StarSymbol"/>
              <a:buChar char="●"/>
            </a:lvl7pPr>
            <a:lvl8pPr lvl="7">
              <a:buClr>
                <a:srgbClr val="000000"/>
              </a:buClr>
              <a:buSzPct val="45000"/>
              <a:buFont typeface="StarSymbol"/>
              <a:buChar char="●"/>
            </a:lvl8pPr>
            <a:lvl9pPr lvl="8">
              <a:buClr>
                <a:srgbClr val="000000"/>
              </a:buClr>
              <a:buSzPct val="45000"/>
              <a:buFont typeface="StarSymbol"/>
              <a:buChar char="●"/>
            </a:lvl9pPr>
          </a:lstStyle>
          <a:p>
            <a:pPr marL="0" lvl="0" indent="0" algn="ctr">
              <a:buNone/>
            </a:pPr>
            <a:r>
              <a:rPr lang="tr-TR" sz="2800" dirty="0">
                <a:latin typeface="Thorndale" pitchFamily="18"/>
              </a:rPr>
              <a:t>Yaşadığımız ortama hava, su, yiyecekler, insanlar tarafından üretilen sayısız kimyasal maddeler ve ürünler vasıtasıyla karışan ağır metaller nefes alma, yutma, ciltten emilme  yollarıyla vücudumuza girerler. </a:t>
            </a:r>
            <a:r>
              <a:rPr lang="tr-TR" sz="2800" b="1" dirty="0">
                <a:solidFill>
                  <a:schemeClr val="accent1"/>
                </a:solidFill>
                <a:latin typeface="Thorndale" pitchFamily="18"/>
              </a:rPr>
              <a:t>Eğer ağır metallerin vücudumuza giriş hızı, vücudumuzun onları dışarı atma hızından yüksekse</a:t>
            </a:r>
            <a:r>
              <a:rPr lang="tr-TR" sz="2800" b="1" dirty="0">
                <a:latin typeface="Thorndale" pitchFamily="18"/>
              </a:rPr>
              <a:t>, </a:t>
            </a:r>
            <a:r>
              <a:rPr lang="tr-TR" sz="2800" dirty="0">
                <a:latin typeface="Thorndale" pitchFamily="18"/>
              </a:rPr>
              <a:t>zaman içinde vücudumuzda birikim yaparlar.</a:t>
            </a:r>
          </a:p>
        </p:txBody>
      </p:sp>
      <p:sp>
        <p:nvSpPr>
          <p:cNvPr id="2" name="Veri Yer Tutucusu 1"/>
          <p:cNvSpPr>
            <a:spLocks noGrp="1"/>
          </p:cNvSpPr>
          <p:nvPr>
            <p:ph type="dt" sz="half" idx="10"/>
          </p:nvPr>
        </p:nvSpPr>
        <p:spPr/>
        <p:txBody>
          <a:bodyPr/>
          <a:lstStyle/>
          <a:p>
            <a:fld id="{9569B760-74FC-469A-BF8E-28E29F2170BF}" type="datetime1">
              <a:rPr lang="en-US" smtClean="0"/>
              <a:t>5/19/2013</a:t>
            </a:fld>
            <a:endParaRPr lang="en-US"/>
          </a:p>
        </p:txBody>
      </p:sp>
      <p:sp>
        <p:nvSpPr>
          <p:cNvPr id="4" name="Slayt Numarası Yer Tutucusu 3"/>
          <p:cNvSpPr>
            <a:spLocks noGrp="1"/>
          </p:cNvSpPr>
          <p:nvPr>
            <p:ph type="sldNum" sz="quarter" idx="12"/>
          </p:nvPr>
        </p:nvSpPr>
        <p:spPr/>
        <p:txBody>
          <a:bodyPr/>
          <a:lstStyle/>
          <a:p>
            <a:fld id="{A3DCDF73-85D2-4237-9B32-053DBDB0C312}" type="slidenum">
              <a:rPr kumimoji="0" lang="en-US" smtClean="0"/>
              <a:t>6</a:t>
            </a:fld>
            <a:endParaRPr kumimoji="0" lang="en-US"/>
          </a:p>
        </p:txBody>
      </p:sp>
    </p:spTree>
  </p:cSld>
  <p:clrMapOvr>
    <a:masterClrMapping/>
  </p:clrMapOvr>
  <p:transition spd="slow">
    <p:wip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name="page7">
    <p:spTree>
      <p:nvGrpSpPr>
        <p:cNvPr id="1" name=""/>
        <p:cNvGrpSpPr/>
        <p:nvPr/>
      </p:nvGrpSpPr>
      <p:grpSpPr>
        <a:xfrm>
          <a:off x="0" y="0"/>
          <a:ext cx="0" cy="0"/>
          <a:chOff x="0" y="0"/>
          <a:chExt cx="0" cy="0"/>
        </a:xfrm>
      </p:grpSpPr>
      <p:sp>
        <p:nvSpPr>
          <p:cNvPr id="3" name="Metin Yer Tutucusu 2"/>
          <p:cNvSpPr txBox="1">
            <a:spLocks noGrp="1"/>
          </p:cNvSpPr>
          <p:nvPr>
            <p:ph type="body" idx="4294967295"/>
          </p:nvPr>
        </p:nvSpPr>
        <p:spPr>
          <a:xfrm>
            <a:off x="611659" y="1516063"/>
            <a:ext cx="8135466" cy="4276725"/>
          </a:xfrm>
        </p:spPr>
        <p:txBody>
          <a:bodyPr/>
          <a:lstStyle>
            <a:defPPr marL="504000" marR="0" lvl="0" indent="-432000" algn="l">
              <a:spcBef>
                <a:spcPts val="0"/>
              </a:spcBef>
              <a:spcAft>
                <a:spcPts val="0"/>
              </a:spcAft>
              <a:buClr>
                <a:srgbClr val="FF9966"/>
              </a:buClr>
              <a:buSzPct val="75000"/>
              <a:buFont typeface="StarSymbol"/>
              <a:buNone/>
              <a:defRPr lang="tr-TR" sz="2740" b="0" i="0" u="none" strike="noStrike">
                <a:ln>
                  <a:noFill/>
                </a:ln>
                <a:solidFill>
                  <a:srgbClr val="E6E6E6"/>
                </a:solidFill>
                <a:latin typeface="Albany" pitchFamily="34"/>
                <a:ea typeface="Arial Unicode MS" pitchFamily="2"/>
                <a:cs typeface="Tahoma" pitchFamily="2"/>
              </a:defRPr>
            </a:defPPr>
            <a:lvl1pPr marL="504000" marR="0" lvl="0" indent="-432000" algn="l">
              <a:spcBef>
                <a:spcPts val="0"/>
              </a:spcBef>
              <a:spcAft>
                <a:spcPts val="0"/>
              </a:spcAft>
              <a:buClr>
                <a:srgbClr val="FF9966"/>
              </a:buClr>
              <a:buSzPct val="75000"/>
              <a:buFont typeface="StarSymbol"/>
              <a:buChar char="➲"/>
              <a:defRPr lang="tr-TR" sz="2740" b="0" i="0" u="none" strike="noStrike">
                <a:ln>
                  <a:noFill/>
                </a:ln>
                <a:solidFill>
                  <a:srgbClr val="E6E6E6"/>
                </a:solidFill>
                <a:latin typeface="Albany" pitchFamily="34"/>
                <a:ea typeface="Arial Unicode MS" pitchFamily="2"/>
                <a:cs typeface="Tahoma" pitchFamily="2"/>
              </a:defRPr>
            </a:lvl1pPr>
            <a:lvl2pPr marL="792000" marR="0" lvl="1" indent="-432000" algn="l">
              <a:spcBef>
                <a:spcPts val="0"/>
              </a:spcBef>
              <a:spcAft>
                <a:spcPts val="0"/>
              </a:spcAft>
              <a:buClr>
                <a:srgbClr val="FF9966"/>
              </a:buClr>
              <a:buSzPct val="75000"/>
              <a:buFont typeface="StarSymbol"/>
              <a:buChar char="●"/>
              <a:defRPr lang="tr-TR" sz="2400" b="0" i="0" u="none" strike="noStrike">
                <a:ln>
                  <a:noFill/>
                </a:ln>
                <a:solidFill>
                  <a:srgbClr val="E6E6E6"/>
                </a:solidFill>
                <a:latin typeface="Albany" pitchFamily="34"/>
                <a:ea typeface="Arial Unicode MS" pitchFamily="2"/>
                <a:cs typeface="Tahoma" pitchFamily="2"/>
              </a:defRPr>
            </a:lvl2pPr>
            <a:lvl3pPr marL="1080000" marR="0" lvl="2" indent="-432000" algn="l">
              <a:spcBef>
                <a:spcPts val="0"/>
              </a:spcBef>
              <a:spcAft>
                <a:spcPts val="0"/>
              </a:spcAft>
              <a:buClr>
                <a:srgbClr val="FF9966"/>
              </a:buClr>
              <a:buSzPct val="75000"/>
              <a:buFont typeface="StarSymbol"/>
              <a:buChar char="●"/>
              <a:defRPr lang="tr-TR" sz="2060" b="0" i="0" u="none" strike="noStrike">
                <a:ln>
                  <a:noFill/>
                </a:ln>
                <a:solidFill>
                  <a:srgbClr val="E6E6E6"/>
                </a:solidFill>
                <a:latin typeface="Albany" pitchFamily="34"/>
                <a:ea typeface="Arial Unicode MS" pitchFamily="2"/>
                <a:cs typeface="Tahoma" pitchFamily="2"/>
              </a:defRPr>
            </a:lvl3pPr>
            <a:lvl4pPr marL="1368000" marR="0" lvl="3" indent="-432000" algn="l">
              <a:spcBef>
                <a:spcPts val="0"/>
              </a:spcBef>
              <a:spcAft>
                <a:spcPts val="0"/>
              </a:spcAft>
              <a:buClr>
                <a:srgbClr val="FF9966"/>
              </a:buClr>
              <a:buSzPct val="75000"/>
              <a:buFont typeface="StarSymbol"/>
              <a:buChar char="●"/>
              <a:defRPr lang="tr-TR" sz="1720" b="0" i="0" u="none" strike="noStrike">
                <a:ln>
                  <a:noFill/>
                </a:ln>
                <a:solidFill>
                  <a:srgbClr val="E6E6E6"/>
                </a:solidFill>
                <a:latin typeface="Albany" pitchFamily="34"/>
                <a:ea typeface="Arial Unicode MS" pitchFamily="2"/>
                <a:cs typeface="Tahoma" pitchFamily="2"/>
              </a:defRPr>
            </a:lvl4pPr>
            <a:lvl5pPr marL="1656000" marR="0" lvl="4" indent="-432000" algn="l">
              <a:spcBef>
                <a:spcPts val="0"/>
              </a:spcBef>
              <a:spcAft>
                <a:spcPts val="0"/>
              </a:spcAft>
              <a:buClr>
                <a:srgbClr val="FF9966"/>
              </a:buClr>
              <a:buSzPct val="75000"/>
              <a:buFont typeface="StarSymbol"/>
              <a:buChar char="●"/>
              <a:defRPr lang="tr-TR" sz="1720" b="0" i="0" u="none" strike="noStrike">
                <a:ln>
                  <a:noFill/>
                </a:ln>
                <a:solidFill>
                  <a:srgbClr val="99CCFF"/>
                </a:solidFill>
                <a:latin typeface="Albany" pitchFamily="18"/>
                <a:ea typeface="Arial Unicode MS" pitchFamily="2"/>
                <a:cs typeface="Tahoma" pitchFamily="2"/>
              </a:defRPr>
            </a:lvl5pPr>
            <a:lvl6pPr marL="1944000" marR="0" lvl="5" indent="-432000" algn="l">
              <a:spcBef>
                <a:spcPts val="0"/>
              </a:spcBef>
              <a:spcAft>
                <a:spcPts val="0"/>
              </a:spcAft>
              <a:buClr>
                <a:srgbClr val="FF9966"/>
              </a:buClr>
              <a:buSzPct val="75000"/>
              <a:buFont typeface="StarSymbol"/>
              <a:buChar char="●"/>
              <a:defRPr lang="tr-TR" sz="1720" b="0" i="0" u="none" strike="noStrike">
                <a:ln>
                  <a:noFill/>
                </a:ln>
                <a:solidFill>
                  <a:srgbClr val="99CCFF"/>
                </a:solidFill>
                <a:latin typeface="Albany" pitchFamily="18"/>
                <a:ea typeface="Arial Unicode MS" pitchFamily="2"/>
                <a:cs typeface="Tahoma" pitchFamily="2"/>
              </a:defRPr>
            </a:lvl6pPr>
            <a:lvl7pPr marL="2232000" marR="0" lvl="6" indent="-432000" algn="l">
              <a:spcBef>
                <a:spcPts val="0"/>
              </a:spcBef>
              <a:spcAft>
                <a:spcPts val="0"/>
              </a:spcAft>
              <a:buClr>
                <a:srgbClr val="FF9966"/>
              </a:buClr>
              <a:buSzPct val="75000"/>
              <a:buFont typeface="StarSymbol"/>
              <a:buChar char="●"/>
              <a:defRPr lang="tr-TR" sz="1720" b="0" i="0" u="none" strike="noStrike">
                <a:ln>
                  <a:noFill/>
                </a:ln>
                <a:solidFill>
                  <a:srgbClr val="99CCFF"/>
                </a:solidFill>
                <a:latin typeface="Albany" pitchFamily="18"/>
                <a:ea typeface="Arial Unicode MS" pitchFamily="2"/>
                <a:cs typeface="Tahoma" pitchFamily="2"/>
              </a:defRPr>
            </a:lvl7pPr>
            <a:lvl8pPr marL="2520000" marR="0" lvl="7" indent="-432000" algn="l">
              <a:spcBef>
                <a:spcPts val="0"/>
              </a:spcBef>
              <a:spcAft>
                <a:spcPts val="0"/>
              </a:spcAft>
              <a:buClr>
                <a:srgbClr val="FF9966"/>
              </a:buClr>
              <a:buSzPct val="75000"/>
              <a:buFont typeface="StarSymbol"/>
              <a:buChar char="●"/>
              <a:defRPr lang="tr-TR" sz="1720" b="0" i="0" u="none" strike="noStrike">
                <a:ln>
                  <a:noFill/>
                </a:ln>
                <a:solidFill>
                  <a:srgbClr val="99CCFF"/>
                </a:solidFill>
                <a:latin typeface="Albany" pitchFamily="18"/>
                <a:ea typeface="Arial Unicode MS" pitchFamily="2"/>
                <a:cs typeface="Tahoma" pitchFamily="2"/>
              </a:defRPr>
            </a:lvl8pPr>
            <a:lvl9pPr marL="2808000" marR="0" lvl="8" indent="-432000" algn="l">
              <a:spcBef>
                <a:spcPts val="0"/>
              </a:spcBef>
              <a:spcAft>
                <a:spcPts val="0"/>
              </a:spcAft>
              <a:buClr>
                <a:srgbClr val="FF9966"/>
              </a:buClr>
              <a:buSzPct val="75000"/>
              <a:buFont typeface="StarSymbol"/>
              <a:buChar char="●"/>
              <a:defRPr lang="tr-TR" sz="1720" b="0" i="0" u="none" strike="noStrike">
                <a:ln>
                  <a:noFill/>
                </a:ln>
                <a:solidFill>
                  <a:srgbClr val="99CCFF"/>
                </a:solidFill>
                <a:latin typeface="Albany" pitchFamily="18"/>
                <a:ea typeface="Arial Unicode MS" pitchFamily="2"/>
                <a:cs typeface="Tahoma" pitchFamily="2"/>
              </a:defRPr>
            </a:lvl9pPr>
          </a:lstStyle>
          <a:p>
            <a:pPr lvl="0"/>
            <a:r>
              <a:rPr lang="tr-TR" dirty="0"/>
              <a:t>Endüstriyel ürünlerin üretiminde ağır metallerin yoğun bir biçimde kullanılması nedeniyle, </a:t>
            </a:r>
            <a:r>
              <a:rPr lang="tr-TR" b="1" dirty="0">
                <a:solidFill>
                  <a:schemeClr val="accent1"/>
                </a:solidFill>
              </a:rPr>
              <a:t>insanların ağır metallere maruz kalma oranı son 50 yılda çok ciddi bir şekilde artmıştır.</a:t>
            </a:r>
          </a:p>
          <a:p>
            <a:pPr lvl="0"/>
            <a:endParaRPr lang="tr-TR" dirty="0"/>
          </a:p>
        </p:txBody>
      </p:sp>
      <p:sp>
        <p:nvSpPr>
          <p:cNvPr id="2" name="Veri Yer Tutucusu 1"/>
          <p:cNvSpPr>
            <a:spLocks noGrp="1"/>
          </p:cNvSpPr>
          <p:nvPr>
            <p:ph type="dt" sz="half" idx="10"/>
          </p:nvPr>
        </p:nvSpPr>
        <p:spPr/>
        <p:txBody>
          <a:bodyPr/>
          <a:lstStyle/>
          <a:p>
            <a:fld id="{09018766-9A31-4524-8DE5-4D96FC4CEAC6}" type="datetime1">
              <a:rPr lang="en-US" smtClean="0"/>
              <a:t>5/19/2013</a:t>
            </a:fld>
            <a:endParaRPr lang="en-US"/>
          </a:p>
        </p:txBody>
      </p:sp>
      <p:sp>
        <p:nvSpPr>
          <p:cNvPr id="4" name="Slayt Numarası Yer Tutucusu 3"/>
          <p:cNvSpPr>
            <a:spLocks noGrp="1"/>
          </p:cNvSpPr>
          <p:nvPr>
            <p:ph type="sldNum" sz="quarter" idx="12"/>
          </p:nvPr>
        </p:nvSpPr>
        <p:spPr/>
        <p:txBody>
          <a:bodyPr/>
          <a:lstStyle/>
          <a:p>
            <a:fld id="{A3DCDF73-85D2-4237-9B32-053DBDB0C312}" type="slidenum">
              <a:rPr kumimoji="0" lang="en-US" smtClean="0"/>
              <a:t>7</a:t>
            </a:fld>
            <a:endParaRPr kumimoji="0" lang="en-US"/>
          </a:p>
        </p:txBody>
      </p:sp>
    </p:spTree>
  </p:cSld>
  <p:clrMapOvr>
    <a:masterClrMapping/>
  </p:clrMapOvr>
  <p:transition spd="slow">
    <p:wip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name="page8">
    <p:spTree>
      <p:nvGrpSpPr>
        <p:cNvPr id="1" name=""/>
        <p:cNvGrpSpPr/>
        <p:nvPr/>
      </p:nvGrpSpPr>
      <p:grpSpPr>
        <a:xfrm>
          <a:off x="0" y="0"/>
          <a:ext cx="0" cy="0"/>
          <a:chOff x="0" y="0"/>
          <a:chExt cx="0" cy="0"/>
        </a:xfrm>
      </p:grpSpPr>
      <p:sp>
        <p:nvSpPr>
          <p:cNvPr id="3" name="Metin Yer Tutucusu 2"/>
          <p:cNvSpPr txBox="1">
            <a:spLocks noGrp="1"/>
          </p:cNvSpPr>
          <p:nvPr>
            <p:ph type="body" idx="4294967295"/>
          </p:nvPr>
        </p:nvSpPr>
        <p:spPr>
          <a:xfrm>
            <a:off x="611658" y="1906588"/>
            <a:ext cx="3377729" cy="2200602"/>
          </a:xfrm>
        </p:spPr>
        <p:txBody>
          <a:bodyPr wrap="square">
            <a:spAutoFit/>
          </a:bodyPr>
          <a:lstStyle>
            <a:defPPr marL="504000" marR="0" lvl="0" indent="-432000" algn="l">
              <a:spcBef>
                <a:spcPts val="0"/>
              </a:spcBef>
              <a:spcAft>
                <a:spcPts val="0"/>
              </a:spcAft>
              <a:buClr>
                <a:srgbClr val="FF9966"/>
              </a:buClr>
              <a:buSzPct val="75000"/>
              <a:buFont typeface="StarSymbol"/>
              <a:buNone/>
              <a:defRPr lang="tr-TR" sz="2740" b="0" i="0" u="none" strike="noStrike">
                <a:ln>
                  <a:noFill/>
                </a:ln>
                <a:solidFill>
                  <a:srgbClr val="E6E6E6"/>
                </a:solidFill>
                <a:latin typeface="Albany" pitchFamily="34"/>
                <a:ea typeface="Arial Unicode MS" pitchFamily="2"/>
                <a:cs typeface="Tahoma" pitchFamily="2"/>
              </a:defRPr>
            </a:defPPr>
            <a:lvl1pPr marL="504000" marR="0" lvl="0" indent="-432000" algn="l">
              <a:spcBef>
                <a:spcPts val="0"/>
              </a:spcBef>
              <a:spcAft>
                <a:spcPts val="0"/>
              </a:spcAft>
              <a:buClr>
                <a:srgbClr val="FF9966"/>
              </a:buClr>
              <a:buSzPct val="75000"/>
              <a:buFont typeface="StarSymbol"/>
              <a:buChar char="➲"/>
              <a:defRPr lang="tr-TR" sz="2740" b="0" i="0" u="none" strike="noStrike">
                <a:ln>
                  <a:noFill/>
                </a:ln>
                <a:solidFill>
                  <a:srgbClr val="E6E6E6"/>
                </a:solidFill>
                <a:latin typeface="Albany" pitchFamily="34"/>
                <a:ea typeface="Arial Unicode MS" pitchFamily="2"/>
                <a:cs typeface="Tahoma" pitchFamily="2"/>
              </a:defRPr>
            </a:lvl1pPr>
            <a:lvl2pPr marL="792000" marR="0" lvl="1" indent="-432000" algn="l">
              <a:spcBef>
                <a:spcPts val="0"/>
              </a:spcBef>
              <a:spcAft>
                <a:spcPts val="0"/>
              </a:spcAft>
              <a:buClr>
                <a:srgbClr val="FF9966"/>
              </a:buClr>
              <a:buSzPct val="75000"/>
              <a:buFont typeface="StarSymbol"/>
              <a:buChar char="●"/>
              <a:defRPr lang="tr-TR" sz="2400" b="0" i="0" u="none" strike="noStrike">
                <a:ln>
                  <a:noFill/>
                </a:ln>
                <a:solidFill>
                  <a:srgbClr val="E6E6E6"/>
                </a:solidFill>
                <a:latin typeface="Albany" pitchFamily="34"/>
                <a:ea typeface="Arial Unicode MS" pitchFamily="2"/>
                <a:cs typeface="Tahoma" pitchFamily="2"/>
              </a:defRPr>
            </a:lvl2pPr>
            <a:lvl3pPr marL="1080000" marR="0" lvl="2" indent="-432000" algn="l">
              <a:spcBef>
                <a:spcPts val="0"/>
              </a:spcBef>
              <a:spcAft>
                <a:spcPts val="0"/>
              </a:spcAft>
              <a:buClr>
                <a:srgbClr val="FF9966"/>
              </a:buClr>
              <a:buSzPct val="75000"/>
              <a:buFont typeface="StarSymbol"/>
              <a:buChar char="●"/>
              <a:defRPr lang="tr-TR" sz="2060" b="0" i="0" u="none" strike="noStrike">
                <a:ln>
                  <a:noFill/>
                </a:ln>
                <a:solidFill>
                  <a:srgbClr val="E6E6E6"/>
                </a:solidFill>
                <a:latin typeface="Albany" pitchFamily="34"/>
                <a:ea typeface="Arial Unicode MS" pitchFamily="2"/>
                <a:cs typeface="Tahoma" pitchFamily="2"/>
              </a:defRPr>
            </a:lvl3pPr>
            <a:lvl4pPr marL="1368000" marR="0" lvl="3" indent="-432000" algn="l">
              <a:spcBef>
                <a:spcPts val="0"/>
              </a:spcBef>
              <a:spcAft>
                <a:spcPts val="0"/>
              </a:spcAft>
              <a:buClr>
                <a:srgbClr val="FF9966"/>
              </a:buClr>
              <a:buSzPct val="75000"/>
              <a:buFont typeface="StarSymbol"/>
              <a:buChar char="●"/>
              <a:defRPr lang="tr-TR" sz="1720" b="0" i="0" u="none" strike="noStrike">
                <a:ln>
                  <a:noFill/>
                </a:ln>
                <a:solidFill>
                  <a:srgbClr val="E6E6E6"/>
                </a:solidFill>
                <a:latin typeface="Albany" pitchFamily="34"/>
                <a:ea typeface="Arial Unicode MS" pitchFamily="2"/>
                <a:cs typeface="Tahoma" pitchFamily="2"/>
              </a:defRPr>
            </a:lvl4pPr>
            <a:lvl5pPr marL="1656000" marR="0" lvl="4" indent="-432000" algn="l">
              <a:spcBef>
                <a:spcPts val="0"/>
              </a:spcBef>
              <a:spcAft>
                <a:spcPts val="0"/>
              </a:spcAft>
              <a:buClr>
                <a:srgbClr val="FF9966"/>
              </a:buClr>
              <a:buSzPct val="75000"/>
              <a:buFont typeface="StarSymbol"/>
              <a:buChar char="●"/>
              <a:defRPr lang="tr-TR" sz="1720" b="0" i="0" u="none" strike="noStrike">
                <a:ln>
                  <a:noFill/>
                </a:ln>
                <a:solidFill>
                  <a:srgbClr val="99CCFF"/>
                </a:solidFill>
                <a:latin typeface="Albany" pitchFamily="18"/>
                <a:ea typeface="Arial Unicode MS" pitchFamily="2"/>
                <a:cs typeface="Tahoma" pitchFamily="2"/>
              </a:defRPr>
            </a:lvl5pPr>
            <a:lvl6pPr marL="1944000" marR="0" lvl="5" indent="-432000" algn="l">
              <a:spcBef>
                <a:spcPts val="0"/>
              </a:spcBef>
              <a:spcAft>
                <a:spcPts val="0"/>
              </a:spcAft>
              <a:buClr>
                <a:srgbClr val="FF9966"/>
              </a:buClr>
              <a:buSzPct val="75000"/>
              <a:buFont typeface="StarSymbol"/>
              <a:buChar char="●"/>
              <a:defRPr lang="tr-TR" sz="1720" b="0" i="0" u="none" strike="noStrike">
                <a:ln>
                  <a:noFill/>
                </a:ln>
                <a:solidFill>
                  <a:srgbClr val="99CCFF"/>
                </a:solidFill>
                <a:latin typeface="Albany" pitchFamily="18"/>
                <a:ea typeface="Arial Unicode MS" pitchFamily="2"/>
                <a:cs typeface="Tahoma" pitchFamily="2"/>
              </a:defRPr>
            </a:lvl6pPr>
            <a:lvl7pPr marL="2232000" marR="0" lvl="6" indent="-432000" algn="l">
              <a:spcBef>
                <a:spcPts val="0"/>
              </a:spcBef>
              <a:spcAft>
                <a:spcPts val="0"/>
              </a:spcAft>
              <a:buClr>
                <a:srgbClr val="FF9966"/>
              </a:buClr>
              <a:buSzPct val="75000"/>
              <a:buFont typeface="StarSymbol"/>
              <a:buChar char="●"/>
              <a:defRPr lang="tr-TR" sz="1720" b="0" i="0" u="none" strike="noStrike">
                <a:ln>
                  <a:noFill/>
                </a:ln>
                <a:solidFill>
                  <a:srgbClr val="99CCFF"/>
                </a:solidFill>
                <a:latin typeface="Albany" pitchFamily="18"/>
                <a:ea typeface="Arial Unicode MS" pitchFamily="2"/>
                <a:cs typeface="Tahoma" pitchFamily="2"/>
              </a:defRPr>
            </a:lvl7pPr>
            <a:lvl8pPr marL="2520000" marR="0" lvl="7" indent="-432000" algn="l">
              <a:spcBef>
                <a:spcPts val="0"/>
              </a:spcBef>
              <a:spcAft>
                <a:spcPts val="0"/>
              </a:spcAft>
              <a:buClr>
                <a:srgbClr val="FF9966"/>
              </a:buClr>
              <a:buSzPct val="75000"/>
              <a:buFont typeface="StarSymbol"/>
              <a:buChar char="●"/>
              <a:defRPr lang="tr-TR" sz="1720" b="0" i="0" u="none" strike="noStrike">
                <a:ln>
                  <a:noFill/>
                </a:ln>
                <a:solidFill>
                  <a:srgbClr val="99CCFF"/>
                </a:solidFill>
                <a:latin typeface="Albany" pitchFamily="18"/>
                <a:ea typeface="Arial Unicode MS" pitchFamily="2"/>
                <a:cs typeface="Tahoma" pitchFamily="2"/>
              </a:defRPr>
            </a:lvl8pPr>
            <a:lvl9pPr marL="2808000" marR="0" lvl="8" indent="-432000" algn="l">
              <a:spcBef>
                <a:spcPts val="0"/>
              </a:spcBef>
              <a:spcAft>
                <a:spcPts val="0"/>
              </a:spcAft>
              <a:buClr>
                <a:srgbClr val="FF9966"/>
              </a:buClr>
              <a:buSzPct val="75000"/>
              <a:buFont typeface="StarSymbol"/>
              <a:buChar char="●"/>
              <a:defRPr lang="tr-TR" sz="1720" b="0" i="0" u="none" strike="noStrike">
                <a:ln>
                  <a:noFill/>
                </a:ln>
                <a:solidFill>
                  <a:srgbClr val="99CCFF"/>
                </a:solidFill>
                <a:latin typeface="Albany" pitchFamily="18"/>
                <a:ea typeface="Arial Unicode MS" pitchFamily="2"/>
                <a:cs typeface="Tahoma" pitchFamily="2"/>
              </a:defRPr>
            </a:lvl9pPr>
          </a:lstStyle>
          <a:p>
            <a:pPr lvl="0">
              <a:buNone/>
            </a:pPr>
            <a:endParaRPr lang="tr-TR" dirty="0"/>
          </a:p>
          <a:p>
            <a:pPr lvl="0"/>
            <a:r>
              <a:rPr lang="tr-TR" dirty="0"/>
              <a:t>kozmetik ürünleri,</a:t>
            </a:r>
          </a:p>
          <a:p>
            <a:pPr lvl="0"/>
            <a:r>
              <a:rPr lang="tr-TR" dirty="0"/>
              <a:t>Şampuan,</a:t>
            </a:r>
          </a:p>
          <a:p>
            <a:pPr lvl="0"/>
            <a:endParaRPr lang="tr-TR" dirty="0"/>
          </a:p>
        </p:txBody>
      </p:sp>
      <p:pic>
        <p:nvPicPr>
          <p:cNvPr id="4" name="Resim Yer Tutucusu 3"/>
          <p:cNvPicPr>
            <a:picLocks noGrp="1" noChangeAspect="1"/>
          </p:cNvPicPr>
          <p:nvPr>
            <p:ph type="pic" idx="4294967295"/>
          </p:nvPr>
        </p:nvPicPr>
        <p:blipFill>
          <a:blip r:embed="rId3">
            <a:lum/>
            <a:alphaModFix/>
          </a:blip>
          <a:srcRect/>
          <a:stretch>
            <a:fillRect/>
          </a:stretch>
        </p:blipFill>
        <p:spPr>
          <a:xfrm>
            <a:off x="5220171" y="1655911"/>
            <a:ext cx="3244850" cy="1946275"/>
          </a:xfrm>
        </p:spPr>
      </p:pic>
      <p:pic>
        <p:nvPicPr>
          <p:cNvPr id="5" name="Resim Yer Tutucusu 4"/>
          <p:cNvPicPr>
            <a:picLocks noGrp="1" noChangeAspect="1"/>
          </p:cNvPicPr>
          <p:nvPr>
            <p:ph type="pic" idx="4294967295"/>
          </p:nvPr>
        </p:nvPicPr>
        <p:blipFill>
          <a:blip r:embed="rId4">
            <a:lum/>
            <a:alphaModFix/>
          </a:blip>
          <a:srcRect/>
          <a:stretch>
            <a:fillRect/>
          </a:stretch>
        </p:blipFill>
        <p:spPr>
          <a:xfrm>
            <a:off x="5220171" y="3888159"/>
            <a:ext cx="3384376" cy="1914525"/>
          </a:xfrm>
        </p:spPr>
      </p:pic>
      <p:sp>
        <p:nvSpPr>
          <p:cNvPr id="2" name="Veri Yer Tutucusu 1"/>
          <p:cNvSpPr>
            <a:spLocks noGrp="1"/>
          </p:cNvSpPr>
          <p:nvPr>
            <p:ph type="dt" sz="half" idx="10"/>
          </p:nvPr>
        </p:nvSpPr>
        <p:spPr/>
        <p:txBody>
          <a:bodyPr/>
          <a:lstStyle/>
          <a:p>
            <a:fld id="{CA3E91AE-C49B-4D72-BB24-5EE6B513E4F2}" type="datetime1">
              <a:rPr lang="en-US" smtClean="0"/>
              <a:t>5/19/2013</a:t>
            </a:fld>
            <a:endParaRPr lang="en-US"/>
          </a:p>
        </p:txBody>
      </p:sp>
      <p:sp>
        <p:nvSpPr>
          <p:cNvPr id="6" name="Slayt Numarası Yer Tutucusu 5"/>
          <p:cNvSpPr>
            <a:spLocks noGrp="1"/>
          </p:cNvSpPr>
          <p:nvPr>
            <p:ph type="sldNum" sz="quarter" idx="12"/>
          </p:nvPr>
        </p:nvSpPr>
        <p:spPr/>
        <p:txBody>
          <a:bodyPr/>
          <a:lstStyle/>
          <a:p>
            <a:fld id="{A3DCDF73-85D2-4237-9B32-053DBDB0C312}" type="slidenum">
              <a:rPr kumimoji="0" lang="en-US" smtClean="0"/>
              <a:t>8</a:t>
            </a:fld>
            <a:endParaRPr kumimoji="0" lang="en-US"/>
          </a:p>
        </p:txBody>
      </p:sp>
    </p:spTree>
  </p:cSld>
  <p:clrMapOvr>
    <a:masterClrMapping/>
  </p:clrMapOvr>
  <p:transition spd="slow">
    <p:wip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name="page9">
    <p:spTree>
      <p:nvGrpSpPr>
        <p:cNvPr id="1" name=""/>
        <p:cNvGrpSpPr/>
        <p:nvPr/>
      </p:nvGrpSpPr>
      <p:grpSpPr>
        <a:xfrm>
          <a:off x="0" y="0"/>
          <a:ext cx="0" cy="0"/>
          <a:chOff x="0" y="0"/>
          <a:chExt cx="0" cy="0"/>
        </a:xfrm>
      </p:grpSpPr>
      <p:pic>
        <p:nvPicPr>
          <p:cNvPr id="3" name="Resim Yer Tutucusu 2"/>
          <p:cNvPicPr>
            <a:picLocks noGrp="1" noChangeAspect="1"/>
          </p:cNvPicPr>
          <p:nvPr>
            <p:ph type="pic" idx="4294967295"/>
          </p:nvPr>
        </p:nvPicPr>
        <p:blipFill>
          <a:blip r:embed="rId3">
            <a:lum/>
            <a:alphaModFix/>
          </a:blip>
          <a:srcRect/>
          <a:stretch>
            <a:fillRect/>
          </a:stretch>
        </p:blipFill>
        <p:spPr>
          <a:xfrm>
            <a:off x="1403747" y="1439887"/>
            <a:ext cx="1981200" cy="2039937"/>
          </a:xfrm>
        </p:spPr>
      </p:pic>
      <p:pic>
        <p:nvPicPr>
          <p:cNvPr id="4" name="Resim Yer Tutucusu 3"/>
          <p:cNvPicPr>
            <a:picLocks noGrp="1" noChangeAspect="1"/>
          </p:cNvPicPr>
          <p:nvPr>
            <p:ph type="pic" idx="4294967295"/>
          </p:nvPr>
        </p:nvPicPr>
        <p:blipFill>
          <a:blip r:embed="rId4">
            <a:lum/>
            <a:alphaModFix/>
          </a:blip>
          <a:srcRect/>
          <a:stretch>
            <a:fillRect/>
          </a:stretch>
        </p:blipFill>
        <p:spPr>
          <a:xfrm>
            <a:off x="5508203" y="1511895"/>
            <a:ext cx="3044825" cy="2039937"/>
          </a:xfrm>
        </p:spPr>
      </p:pic>
      <p:pic>
        <p:nvPicPr>
          <p:cNvPr id="5" name="Resim Yer Tutucusu 4"/>
          <p:cNvPicPr>
            <a:picLocks noGrp="1" noChangeAspect="1"/>
          </p:cNvPicPr>
          <p:nvPr>
            <p:ph type="pic" idx="4294967295"/>
          </p:nvPr>
        </p:nvPicPr>
        <p:blipFill>
          <a:blip r:embed="rId5">
            <a:lum/>
            <a:alphaModFix/>
          </a:blip>
          <a:srcRect/>
          <a:stretch>
            <a:fillRect/>
          </a:stretch>
        </p:blipFill>
        <p:spPr>
          <a:xfrm>
            <a:off x="5724227" y="3744143"/>
            <a:ext cx="2559050" cy="2038350"/>
          </a:xfrm>
        </p:spPr>
      </p:pic>
      <p:pic>
        <p:nvPicPr>
          <p:cNvPr id="6" name="Resim Yer Tutucusu 5"/>
          <p:cNvPicPr>
            <a:picLocks noGrp="1" noChangeAspect="1"/>
          </p:cNvPicPr>
          <p:nvPr>
            <p:ph type="pic" idx="4294967295"/>
          </p:nvPr>
        </p:nvPicPr>
        <p:blipFill>
          <a:blip r:embed="rId6">
            <a:lum/>
            <a:alphaModFix/>
          </a:blip>
          <a:srcRect/>
          <a:stretch>
            <a:fillRect/>
          </a:stretch>
        </p:blipFill>
        <p:spPr>
          <a:xfrm>
            <a:off x="1403747" y="3816151"/>
            <a:ext cx="1895475" cy="1946275"/>
          </a:xfrm>
        </p:spPr>
      </p:pic>
      <p:sp>
        <p:nvSpPr>
          <p:cNvPr id="2" name="Veri Yer Tutucusu 1"/>
          <p:cNvSpPr>
            <a:spLocks noGrp="1"/>
          </p:cNvSpPr>
          <p:nvPr>
            <p:ph type="dt" sz="half" idx="10"/>
          </p:nvPr>
        </p:nvSpPr>
        <p:spPr/>
        <p:txBody>
          <a:bodyPr/>
          <a:lstStyle/>
          <a:p>
            <a:fld id="{CBD53A0A-9243-4C14-B1F4-20356A8E7BFB}" type="datetime1">
              <a:rPr lang="en-US" smtClean="0"/>
              <a:t>5/19/2013</a:t>
            </a:fld>
            <a:endParaRPr lang="en-US"/>
          </a:p>
        </p:txBody>
      </p:sp>
      <p:sp>
        <p:nvSpPr>
          <p:cNvPr id="7" name="Slayt Numarası Yer Tutucusu 6"/>
          <p:cNvSpPr>
            <a:spLocks noGrp="1"/>
          </p:cNvSpPr>
          <p:nvPr>
            <p:ph type="sldNum" sz="quarter" idx="12"/>
          </p:nvPr>
        </p:nvSpPr>
        <p:spPr/>
        <p:txBody>
          <a:bodyPr/>
          <a:lstStyle/>
          <a:p>
            <a:fld id="{A3DCDF73-85D2-4237-9B32-053DBDB0C312}" type="slidenum">
              <a:rPr kumimoji="0" lang="en-US" smtClean="0"/>
              <a:t>9</a:t>
            </a:fld>
            <a:endParaRPr kumimoji="0" lang="en-US"/>
          </a:p>
        </p:txBody>
      </p:sp>
    </p:spTree>
  </p:cSld>
  <p:clrMapOvr>
    <a:masterClrMapping/>
  </p:clrMapOvr>
  <p:transition spd="slow">
    <p:wipe/>
  </p:transition>
  <p:timing>
    <p:tnLst>
      <p:par>
        <p:cTn id="1" dur="indefinite" restart="never" nodeType="tmRoot"/>
      </p:par>
    </p:tnLst>
  </p:timing>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arsayılan">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anlı">
  <a:themeElements>
    <a:clrScheme name="Canlı">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Canlı">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Canlı">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ppt/theme/theme3.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424</TotalTime>
  <Words>1343</Words>
  <Application>Microsoft Office PowerPoint</Application>
  <PresentationFormat>Özel</PresentationFormat>
  <Paragraphs>196</Paragraphs>
  <Slides>43</Slides>
  <Notes>43</Notes>
  <HiddenSlides>0</HiddenSlides>
  <MMClips>0</MMClips>
  <ScaleCrop>false</ScaleCrop>
  <HeadingPairs>
    <vt:vector size="4" baseType="variant">
      <vt:variant>
        <vt:lpstr>Tema</vt:lpstr>
      </vt:variant>
      <vt:variant>
        <vt:i4>2</vt:i4>
      </vt:variant>
      <vt:variant>
        <vt:lpstr>Slayt Başlıkları</vt:lpstr>
      </vt:variant>
      <vt:variant>
        <vt:i4>43</vt:i4>
      </vt:variant>
    </vt:vector>
  </HeadingPairs>
  <TitlesOfParts>
    <vt:vector size="45" baseType="lpstr">
      <vt:lpstr>Varsayılan</vt:lpstr>
      <vt:lpstr>Canlı</vt:lpstr>
      <vt:lpstr>AĞIR METALLERİN KADIN SAĞLIĞINA ETKİLERİ</vt:lpstr>
      <vt:lpstr>PowerPoint Sunusu</vt:lpstr>
      <vt:lpstr>PowerPoint Sunusu</vt:lpstr>
      <vt:lpstr>Ağır metal nedir?</vt:lpstr>
      <vt:lpstr>Civa, aluminyum, arsenik, kadmiyum, kurşun, nikel</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Roma İmparatorluğunun çöküş nedeni: kurşun zehirlenmesi teorisi</vt:lpstr>
      <vt:lpstr>PowerPoint Sunusu</vt:lpstr>
      <vt:lpstr>Minimata Hastalığı</vt:lpstr>
      <vt:lpstr>Dilovası gerçeği: Anne sütünde ağır metal var</vt:lpstr>
      <vt:lpstr>PowerPoint Sunusu</vt:lpstr>
      <vt:lpstr>PowerPoint Sunusu</vt:lpstr>
      <vt:lpstr>Ağır metal zehirlenmesinin belirtileri:</vt:lpstr>
      <vt:lpstr>Ağır  Metal Zehirlenmesinin Belirtileri</vt:lpstr>
      <vt:lpstr>PowerPoint Sunusu</vt:lpstr>
      <vt:lpstr>PowerPoint Sunusu</vt:lpstr>
      <vt:lpstr>PowerPoint Sunusu</vt:lpstr>
      <vt:lpstr>osteoporoz</vt:lpstr>
      <vt:lpstr>Anemi</vt:lpstr>
      <vt:lpstr>İnfertilite</vt:lpstr>
      <vt:lpstr>LIFE STUDY</vt:lpstr>
      <vt:lpstr>PowerPoint Sunusu</vt:lpstr>
      <vt:lpstr>Kanser</vt:lpstr>
      <vt:lpstr>Allerji</vt:lpstr>
      <vt:lpstr>Otizm</vt:lpstr>
      <vt:lpstr>PowerPoint Sunusu</vt:lpstr>
      <vt:lpstr>Ağır metallerden nasıl kurtuluruz?</vt:lpstr>
      <vt:lpstr>PowerPoint Sunusu</vt:lpstr>
      <vt:lpstr>PowerPoint Sunusu</vt:lpstr>
      <vt:lpstr>PowerPoint Sunusu</vt:lpstr>
      <vt:lpstr>PowerPoint Sunusu</vt:lpstr>
      <vt:lpstr>PowerPoint Sunusu</vt:lpstr>
      <vt:lpstr>PowerPoint Sunusu</vt:lpstr>
      <vt:lpstr>PowerPoint Sunusu</vt:lpstr>
      <vt:lpstr>SABIRLA DİNLEDİĞİNİZ İÇİN TEŞEKKÜR EDERİM</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AĞIR METALLERİN KADIN SAĞLIĞINA ETKİLERİ</dc:title>
  <dc:creator>suha sönmez</dc:creator>
  <cp:lastModifiedBy>SÜHA SÖNMEZ</cp:lastModifiedBy>
  <cp:revision>31</cp:revision>
  <dcterms:created xsi:type="dcterms:W3CDTF">2013-05-05T11:46:36Z</dcterms:created>
  <dcterms:modified xsi:type="dcterms:W3CDTF">2013-05-19T17:55:33Z</dcterms:modified>
</cp:coreProperties>
</file>